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1" r:id="rId3"/>
    <p:sldId id="265" r:id="rId4"/>
    <p:sldId id="283" r:id="rId5"/>
    <p:sldId id="282" r:id="rId6"/>
    <p:sldId id="262" r:id="rId7"/>
    <p:sldId id="284" r:id="rId8"/>
    <p:sldId id="286" r:id="rId9"/>
    <p:sldId id="276" r:id="rId10"/>
    <p:sldId id="277" r:id="rId11"/>
    <p:sldId id="278" r:id="rId12"/>
    <p:sldId id="279" r:id="rId13"/>
    <p:sldId id="287" r:id="rId14"/>
    <p:sldId id="280" r:id="rId15"/>
    <p:sldId id="28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F4AF0-D1A8-4031-B4DD-5ABF2372D2FE}" v="87" dt="2022-12-10T18:31:35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 showGuides="1">
      <p:cViewPr>
        <p:scale>
          <a:sx n="53" d="100"/>
          <a:sy n="53" d="100"/>
        </p:scale>
        <p:origin x="1176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adan  Vishnu" userId="e6c8659e-620d-4673-b065-05bb6930503d" providerId="ADAL" clId="{CA1F4AF0-D1A8-4031-B4DD-5ABF2372D2FE}"/>
    <pc:docChg chg="undo redo custSel addSld delSld modSld addSection delSection">
      <pc:chgData name="Varadan  Vishnu" userId="e6c8659e-620d-4673-b065-05bb6930503d" providerId="ADAL" clId="{CA1F4AF0-D1A8-4031-B4DD-5ABF2372D2FE}" dt="2022-12-10T18:43:20.535" v="3406" actId="20577"/>
      <pc:docMkLst>
        <pc:docMk/>
      </pc:docMkLst>
      <pc:sldChg chg="addSp modSp mod">
        <pc:chgData name="Varadan  Vishnu" userId="e6c8659e-620d-4673-b065-05bb6930503d" providerId="ADAL" clId="{CA1F4AF0-D1A8-4031-B4DD-5ABF2372D2FE}" dt="2022-12-10T17:58:33.682" v="1515" actId="20577"/>
        <pc:sldMkLst>
          <pc:docMk/>
          <pc:sldMk cId="710272398" sldId="262"/>
        </pc:sldMkLst>
        <pc:spChg chg="mod">
          <ac:chgData name="Varadan  Vishnu" userId="e6c8659e-620d-4673-b065-05bb6930503d" providerId="ADAL" clId="{CA1F4AF0-D1A8-4031-B4DD-5ABF2372D2FE}" dt="2022-12-10T17:58:33.682" v="1515" actId="20577"/>
          <ac:spMkLst>
            <pc:docMk/>
            <pc:sldMk cId="710272398" sldId="262"/>
            <ac:spMk id="2" creationId="{306C7DC3-2470-4708-A950-F7F2B6DA929E}"/>
          </ac:spMkLst>
        </pc:spChg>
        <pc:spChg chg="mod">
          <ac:chgData name="Varadan  Vishnu" userId="e6c8659e-620d-4673-b065-05bb6930503d" providerId="ADAL" clId="{CA1F4AF0-D1A8-4031-B4DD-5ABF2372D2FE}" dt="2022-12-10T17:02:34.234" v="1198" actId="20577"/>
          <ac:spMkLst>
            <pc:docMk/>
            <pc:sldMk cId="710272398" sldId="262"/>
            <ac:spMk id="3" creationId="{8F039987-0BC5-4753-9A7E-3FA3EECBCB9E}"/>
          </ac:spMkLst>
        </pc:spChg>
        <pc:spChg chg="add mod">
          <ac:chgData name="Varadan  Vishnu" userId="e6c8659e-620d-4673-b065-05bb6930503d" providerId="ADAL" clId="{CA1F4AF0-D1A8-4031-B4DD-5ABF2372D2FE}" dt="2022-12-10T17:18:09.051" v="1335" actId="20577"/>
          <ac:spMkLst>
            <pc:docMk/>
            <pc:sldMk cId="710272398" sldId="262"/>
            <ac:spMk id="7" creationId="{81E50D1E-3A1D-8B7B-2A60-EF5CE9AF6D95}"/>
          </ac:spMkLst>
        </pc:spChg>
      </pc:sldChg>
      <pc:sldChg chg="addSp delSp modSp mod">
        <pc:chgData name="Varadan  Vishnu" userId="e6c8659e-620d-4673-b065-05bb6930503d" providerId="ADAL" clId="{CA1F4AF0-D1A8-4031-B4DD-5ABF2372D2FE}" dt="2022-12-10T18:13:15.578" v="1755" actId="1076"/>
        <pc:sldMkLst>
          <pc:docMk/>
          <pc:sldMk cId="294303585" sldId="265"/>
        </pc:sldMkLst>
        <pc:spChg chg="mod">
          <ac:chgData name="Varadan  Vishnu" userId="e6c8659e-620d-4673-b065-05bb6930503d" providerId="ADAL" clId="{CA1F4AF0-D1A8-4031-B4DD-5ABF2372D2FE}" dt="2022-12-10T18:13:15.578" v="1755" actId="1076"/>
          <ac:spMkLst>
            <pc:docMk/>
            <pc:sldMk cId="294303585" sldId="265"/>
            <ac:spMk id="2" creationId="{9FF31ECF-EF04-4AAA-9A8E-583E3D217F33}"/>
          </ac:spMkLst>
        </pc:spChg>
        <pc:spChg chg="del mod">
          <ac:chgData name="Varadan  Vishnu" userId="e6c8659e-620d-4673-b065-05bb6930503d" providerId="ADAL" clId="{CA1F4AF0-D1A8-4031-B4DD-5ABF2372D2FE}" dt="2022-12-10T16:25:06.929" v="106" actId="478"/>
          <ac:spMkLst>
            <pc:docMk/>
            <pc:sldMk cId="294303585" sldId="265"/>
            <ac:spMk id="3" creationId="{9EE0A683-618F-4D75-846F-0DB536B4E502}"/>
          </ac:spMkLst>
        </pc:spChg>
        <pc:spChg chg="add mod">
          <ac:chgData name="Varadan  Vishnu" userId="e6c8659e-620d-4673-b065-05bb6930503d" providerId="ADAL" clId="{CA1F4AF0-D1A8-4031-B4DD-5ABF2372D2FE}" dt="2022-12-10T17:56:11.825" v="1451" actId="1076"/>
          <ac:spMkLst>
            <pc:docMk/>
            <pc:sldMk cId="294303585" sldId="265"/>
            <ac:spMk id="52" creationId="{C044998A-85C6-DF98-3A4C-50486E7D3C6E}"/>
          </ac:spMkLst>
        </pc:spChg>
        <pc:grpChg chg="del mod">
          <ac:chgData name="Varadan  Vishnu" userId="e6c8659e-620d-4673-b065-05bb6930503d" providerId="ADAL" clId="{CA1F4AF0-D1A8-4031-B4DD-5ABF2372D2FE}" dt="2022-12-10T16:16:16.675" v="9"/>
          <ac:grpSpMkLst>
            <pc:docMk/>
            <pc:sldMk cId="294303585" sldId="265"/>
            <ac:grpSpMk id="13" creationId="{26C81FB5-A83F-068E-A9C5-EBA20004F57E}"/>
          </ac:grpSpMkLst>
        </pc:grpChg>
        <pc:grpChg chg="mod">
          <ac:chgData name="Varadan  Vishnu" userId="e6c8659e-620d-4673-b065-05bb6930503d" providerId="ADAL" clId="{CA1F4AF0-D1A8-4031-B4DD-5ABF2372D2FE}" dt="2022-12-10T16:16:16.675" v="9"/>
          <ac:grpSpMkLst>
            <pc:docMk/>
            <pc:sldMk cId="294303585" sldId="265"/>
            <ac:grpSpMk id="15" creationId="{65ABC925-E577-C83B-F6A1-0D40471B33C9}"/>
          </ac:grpSpMkLst>
        </pc:grpChg>
        <pc:grpChg chg="mod">
          <ac:chgData name="Varadan  Vishnu" userId="e6c8659e-620d-4673-b065-05bb6930503d" providerId="ADAL" clId="{CA1F4AF0-D1A8-4031-B4DD-5ABF2372D2FE}" dt="2022-12-10T16:16:28.708" v="15"/>
          <ac:grpSpMkLst>
            <pc:docMk/>
            <pc:sldMk cId="294303585" sldId="265"/>
            <ac:grpSpMk id="21" creationId="{C4F7D4A0-2FAF-4D17-EDDC-235CBD4DB775}"/>
          </ac:grpSpMkLst>
        </pc:grpChg>
        <pc:grpChg chg="mod">
          <ac:chgData name="Varadan  Vishnu" userId="e6c8659e-620d-4673-b065-05bb6930503d" providerId="ADAL" clId="{CA1F4AF0-D1A8-4031-B4DD-5ABF2372D2FE}" dt="2022-12-10T16:17:16.601" v="21"/>
          <ac:grpSpMkLst>
            <pc:docMk/>
            <pc:sldMk cId="294303585" sldId="265"/>
            <ac:grpSpMk id="27" creationId="{3CC14FD3-09DC-EE63-CD5B-39BA84F0E488}"/>
          </ac:grpSpMkLst>
        </pc:grpChg>
        <pc:grpChg chg="mod">
          <ac:chgData name="Varadan  Vishnu" userId="e6c8659e-620d-4673-b065-05bb6930503d" providerId="ADAL" clId="{CA1F4AF0-D1A8-4031-B4DD-5ABF2372D2FE}" dt="2022-12-10T16:18:04.151" v="29"/>
          <ac:grpSpMkLst>
            <pc:docMk/>
            <pc:sldMk cId="294303585" sldId="265"/>
            <ac:grpSpMk id="35" creationId="{BDB689B8-651B-617E-934E-E7E10A335DE8}"/>
          </ac:grpSpMkLst>
        </pc:grpChg>
        <pc:grpChg chg="del mod">
          <ac:chgData name="Varadan  Vishnu" userId="e6c8659e-620d-4673-b065-05bb6930503d" providerId="ADAL" clId="{CA1F4AF0-D1A8-4031-B4DD-5ABF2372D2FE}" dt="2022-12-10T16:18:42.496" v="42"/>
          <ac:grpSpMkLst>
            <pc:docMk/>
            <pc:sldMk cId="294303585" sldId="265"/>
            <ac:grpSpMk id="44" creationId="{C0AE6B41-B119-4A48-199C-4E88CE537454}"/>
          </ac:grpSpMkLst>
        </pc:grpChg>
        <pc:grpChg chg="del mod">
          <ac:chgData name="Varadan  Vishnu" userId="e6c8659e-620d-4673-b065-05bb6930503d" providerId="ADAL" clId="{CA1F4AF0-D1A8-4031-B4DD-5ABF2372D2FE}" dt="2022-12-10T16:26:25.997" v="133"/>
          <ac:grpSpMkLst>
            <pc:docMk/>
            <pc:sldMk cId="294303585" sldId="265"/>
            <ac:grpSpMk id="69" creationId="{58109E1B-CD55-B85D-BEAF-7F747BA99ED9}"/>
          </ac:grpSpMkLst>
        </pc:grpChg>
        <pc:grpChg chg="mod">
          <ac:chgData name="Varadan  Vishnu" userId="e6c8659e-620d-4673-b065-05bb6930503d" providerId="ADAL" clId="{CA1F4AF0-D1A8-4031-B4DD-5ABF2372D2FE}" dt="2022-12-10T16:26:59.126" v="165" actId="14100"/>
          <ac:grpSpMkLst>
            <pc:docMk/>
            <pc:sldMk cId="294303585" sldId="265"/>
            <ac:grpSpMk id="71" creationId="{AC274EAB-65D6-FFF8-4502-98EF4E7254EF}"/>
          </ac:grpSpMkLst>
        </pc:grpChg>
        <pc:grpChg chg="mod">
          <ac:chgData name="Varadan  Vishnu" userId="e6c8659e-620d-4673-b065-05bb6930503d" providerId="ADAL" clId="{CA1F4AF0-D1A8-4031-B4DD-5ABF2372D2FE}" dt="2022-12-10T16:26:28.955" v="136"/>
          <ac:grpSpMkLst>
            <pc:docMk/>
            <pc:sldMk cId="294303585" sldId="265"/>
            <ac:grpSpMk id="74" creationId="{EF71D1BE-F4F8-F0E7-D178-44DD3B480448}"/>
          </ac:grpSpMkLst>
        </pc:grpChg>
        <pc:grpChg chg="mod">
          <ac:chgData name="Varadan  Vishnu" userId="e6c8659e-620d-4673-b065-05bb6930503d" providerId="ADAL" clId="{CA1F4AF0-D1A8-4031-B4DD-5ABF2372D2FE}" dt="2022-12-10T16:26:34.121" v="139"/>
          <ac:grpSpMkLst>
            <pc:docMk/>
            <pc:sldMk cId="294303585" sldId="265"/>
            <ac:grpSpMk id="77" creationId="{71FFF53D-8590-653E-B5E0-788E369C937A}"/>
          </ac:grpSpMkLst>
        </pc:grpChg>
        <pc:grpChg chg="del mod">
          <ac:chgData name="Varadan  Vishnu" userId="e6c8659e-620d-4673-b065-05bb6930503d" providerId="ADAL" clId="{CA1F4AF0-D1A8-4031-B4DD-5ABF2372D2FE}" dt="2022-12-10T16:26:40.945" v="146"/>
          <ac:grpSpMkLst>
            <pc:docMk/>
            <pc:sldMk cId="294303585" sldId="265"/>
            <ac:grpSpMk id="81" creationId="{449A5CEE-4509-7B4D-B3A8-EFDCF399B6E1}"/>
          </ac:grpSpMkLst>
        </pc:grpChg>
        <pc:grpChg chg="del mod">
          <ac:chgData name="Varadan  Vishnu" userId="e6c8659e-620d-4673-b065-05bb6930503d" providerId="ADAL" clId="{CA1F4AF0-D1A8-4031-B4DD-5ABF2372D2FE}" dt="2022-12-10T16:26:45.694" v="159"/>
          <ac:grpSpMkLst>
            <pc:docMk/>
            <pc:sldMk cId="294303585" sldId="265"/>
            <ac:grpSpMk id="84" creationId="{6A5C5349-124A-BA16-1265-1DCC8924A6E3}"/>
          </ac:grpSpMkLst>
        </pc:grpChg>
        <pc:grpChg chg="mod">
          <ac:chgData name="Varadan  Vishnu" userId="e6c8659e-620d-4673-b065-05bb6930503d" providerId="ADAL" clId="{CA1F4AF0-D1A8-4031-B4DD-5ABF2372D2FE}" dt="2022-12-10T16:27:08.998" v="183"/>
          <ac:grpSpMkLst>
            <pc:docMk/>
            <pc:sldMk cId="294303585" sldId="265"/>
            <ac:grpSpMk id="104" creationId="{A7D1E775-D56D-4687-8E2C-4F7C01824E59}"/>
          </ac:grpSpMkLst>
        </pc:grpChg>
        <pc:picChg chg="add mod">
          <ac:chgData name="Varadan  Vishnu" userId="e6c8659e-620d-4673-b065-05bb6930503d" providerId="ADAL" clId="{CA1F4AF0-D1A8-4031-B4DD-5ABF2372D2FE}" dt="2022-12-10T16:22:12.195" v="53" actId="1076"/>
          <ac:picMkLst>
            <pc:docMk/>
            <pc:sldMk cId="294303585" sldId="265"/>
            <ac:picMk id="49" creationId="{B8A9C842-5AA3-1529-F531-778FD3C7F809}"/>
          </ac:picMkLst>
        </pc:picChg>
        <pc:picChg chg="add mod">
          <ac:chgData name="Varadan  Vishnu" userId="e6c8659e-620d-4673-b065-05bb6930503d" providerId="ADAL" clId="{CA1F4AF0-D1A8-4031-B4DD-5ABF2372D2FE}" dt="2022-12-10T16:23:48.180" v="56" actId="1076"/>
          <ac:picMkLst>
            <pc:docMk/>
            <pc:sldMk cId="294303585" sldId="265"/>
            <ac:picMk id="51" creationId="{472EC937-22A1-663F-FE33-7F3B888D6298}"/>
          </ac:picMkLst>
        </pc:picChg>
        <pc:picChg chg="add del mod">
          <ac:chgData name="Varadan  Vishnu" userId="e6c8659e-620d-4673-b065-05bb6930503d" providerId="ADAL" clId="{CA1F4AF0-D1A8-4031-B4DD-5ABF2372D2FE}" dt="2022-12-10T17:24:10.782" v="1371" actId="21"/>
          <ac:picMkLst>
            <pc:docMk/>
            <pc:sldMk cId="294303585" sldId="265"/>
            <ac:picMk id="1026" creationId="{505B8C78-508D-0817-AAA7-3F3A3443DEE9}"/>
          </ac:picMkLst>
        </pc:picChg>
        <pc:inkChg chg="add">
          <ac:chgData name="Varadan  Vishnu" userId="e6c8659e-620d-4673-b065-05bb6930503d" providerId="ADAL" clId="{CA1F4AF0-D1A8-4031-B4DD-5ABF2372D2FE}" dt="2022-12-10T16:15:22.509" v="0" actId="9405"/>
          <ac:inkMkLst>
            <pc:docMk/>
            <pc:sldMk cId="294303585" sldId="265"/>
            <ac:inkMk id="7" creationId="{46A530C6-904B-3C8B-2FB1-2B5852EA7912}"/>
          </ac:inkMkLst>
        </pc:inkChg>
        <pc:inkChg chg="add">
          <ac:chgData name="Varadan  Vishnu" userId="e6c8659e-620d-4673-b065-05bb6930503d" providerId="ADAL" clId="{CA1F4AF0-D1A8-4031-B4DD-5ABF2372D2FE}" dt="2022-12-10T16:16:08.870" v="1" actId="9405"/>
          <ac:inkMkLst>
            <pc:docMk/>
            <pc:sldMk cId="294303585" sldId="265"/>
            <ac:inkMk id="8" creationId="{1EACAC1C-499E-2301-0029-5C9AF288520F}"/>
          </ac:inkMkLst>
        </pc:inkChg>
        <pc:inkChg chg="add del">
          <ac:chgData name="Varadan  Vishnu" userId="e6c8659e-620d-4673-b065-05bb6930503d" providerId="ADAL" clId="{CA1F4AF0-D1A8-4031-B4DD-5ABF2372D2FE}" dt="2022-12-10T16:16:12.346" v="3"/>
          <ac:inkMkLst>
            <pc:docMk/>
            <pc:sldMk cId="294303585" sldId="265"/>
            <ac:inkMk id="9" creationId="{981405D4-8A08-56A3-CED7-FCB138DB387B}"/>
          </ac:inkMkLst>
        </pc:inkChg>
        <pc:inkChg chg="add mod">
          <ac:chgData name="Varadan  Vishnu" userId="e6c8659e-620d-4673-b065-05bb6930503d" providerId="ADAL" clId="{CA1F4AF0-D1A8-4031-B4DD-5ABF2372D2FE}" dt="2022-12-10T16:16:16.675" v="9"/>
          <ac:inkMkLst>
            <pc:docMk/>
            <pc:sldMk cId="294303585" sldId="265"/>
            <ac:inkMk id="10" creationId="{EE556DB4-F47C-6C6A-24BB-E837129FC2AE}"/>
          </ac:inkMkLst>
        </pc:inkChg>
        <pc:inkChg chg="add mod">
          <ac:chgData name="Varadan  Vishnu" userId="e6c8659e-620d-4673-b065-05bb6930503d" providerId="ADAL" clId="{CA1F4AF0-D1A8-4031-B4DD-5ABF2372D2FE}" dt="2022-12-10T16:16:16.675" v="9"/>
          <ac:inkMkLst>
            <pc:docMk/>
            <pc:sldMk cId="294303585" sldId="265"/>
            <ac:inkMk id="11" creationId="{7454FD93-33D5-CCE5-C384-9385992CB0EE}"/>
          </ac:inkMkLst>
        </pc:inkChg>
        <pc:inkChg chg="add mod">
          <ac:chgData name="Varadan  Vishnu" userId="e6c8659e-620d-4673-b065-05bb6930503d" providerId="ADAL" clId="{CA1F4AF0-D1A8-4031-B4DD-5ABF2372D2FE}" dt="2022-12-10T16:16:16.675" v="9"/>
          <ac:inkMkLst>
            <pc:docMk/>
            <pc:sldMk cId="294303585" sldId="265"/>
            <ac:inkMk id="12" creationId="{AEBC2B40-F375-8CEB-1557-87F7F9F76980}"/>
          </ac:inkMkLst>
        </pc:inkChg>
        <pc:inkChg chg="add mod">
          <ac:chgData name="Varadan  Vishnu" userId="e6c8659e-620d-4673-b065-05bb6930503d" providerId="ADAL" clId="{CA1F4AF0-D1A8-4031-B4DD-5ABF2372D2FE}" dt="2022-12-10T16:16:16.675" v="9"/>
          <ac:inkMkLst>
            <pc:docMk/>
            <pc:sldMk cId="294303585" sldId="265"/>
            <ac:inkMk id="14" creationId="{BE1F489D-201C-AA8F-336F-728392912197}"/>
          </ac:inkMkLst>
        </pc:inkChg>
        <pc:inkChg chg="add">
          <ac:chgData name="Varadan  Vishnu" userId="e6c8659e-620d-4673-b065-05bb6930503d" providerId="ADAL" clId="{CA1F4AF0-D1A8-4031-B4DD-5ABF2372D2FE}" dt="2022-12-10T16:16:25.185" v="10" actId="9405"/>
          <ac:inkMkLst>
            <pc:docMk/>
            <pc:sldMk cId="294303585" sldId="265"/>
            <ac:inkMk id="16" creationId="{B994856B-FAF1-F1B2-B776-0219A116198D}"/>
          </ac:inkMkLst>
        </pc:inkChg>
        <pc:inkChg chg="add mod">
          <ac:chgData name="Varadan  Vishnu" userId="e6c8659e-620d-4673-b065-05bb6930503d" providerId="ADAL" clId="{CA1F4AF0-D1A8-4031-B4DD-5ABF2372D2FE}" dt="2022-12-10T16:16:28.708" v="15"/>
          <ac:inkMkLst>
            <pc:docMk/>
            <pc:sldMk cId="294303585" sldId="265"/>
            <ac:inkMk id="17" creationId="{4CA71824-5690-A9FB-222B-1891B2D80B4B}"/>
          </ac:inkMkLst>
        </pc:inkChg>
        <pc:inkChg chg="add mod">
          <ac:chgData name="Varadan  Vishnu" userId="e6c8659e-620d-4673-b065-05bb6930503d" providerId="ADAL" clId="{CA1F4AF0-D1A8-4031-B4DD-5ABF2372D2FE}" dt="2022-12-10T16:16:28.708" v="15"/>
          <ac:inkMkLst>
            <pc:docMk/>
            <pc:sldMk cId="294303585" sldId="265"/>
            <ac:inkMk id="18" creationId="{CBAC0EB6-366C-9B5C-6C67-392E886DDB1A}"/>
          </ac:inkMkLst>
        </pc:inkChg>
        <pc:inkChg chg="add mod">
          <ac:chgData name="Varadan  Vishnu" userId="e6c8659e-620d-4673-b065-05bb6930503d" providerId="ADAL" clId="{CA1F4AF0-D1A8-4031-B4DD-5ABF2372D2FE}" dt="2022-12-10T16:16:28.708" v="15"/>
          <ac:inkMkLst>
            <pc:docMk/>
            <pc:sldMk cId="294303585" sldId="265"/>
            <ac:inkMk id="19" creationId="{05DF2A94-38E1-3EA6-D647-91FBB24AEC31}"/>
          </ac:inkMkLst>
        </pc:inkChg>
        <pc:inkChg chg="add mod">
          <ac:chgData name="Varadan  Vishnu" userId="e6c8659e-620d-4673-b065-05bb6930503d" providerId="ADAL" clId="{CA1F4AF0-D1A8-4031-B4DD-5ABF2372D2FE}" dt="2022-12-10T16:16:28.708" v="15"/>
          <ac:inkMkLst>
            <pc:docMk/>
            <pc:sldMk cId="294303585" sldId="265"/>
            <ac:inkMk id="20" creationId="{7A78BCFC-650E-F924-A59D-B491D5F2A643}"/>
          </ac:inkMkLst>
        </pc:inkChg>
        <pc:inkChg chg="add">
          <ac:chgData name="Varadan  Vishnu" userId="e6c8659e-620d-4673-b065-05bb6930503d" providerId="ADAL" clId="{CA1F4AF0-D1A8-4031-B4DD-5ABF2372D2FE}" dt="2022-12-10T16:16:55.488" v="16" actId="9405"/>
          <ac:inkMkLst>
            <pc:docMk/>
            <pc:sldMk cId="294303585" sldId="265"/>
            <ac:inkMk id="22" creationId="{D19A8506-4118-3762-7F1C-55C578E3E6D4}"/>
          </ac:inkMkLst>
        </pc:inkChg>
        <pc:inkChg chg="add">
          <ac:chgData name="Varadan  Vishnu" userId="e6c8659e-620d-4673-b065-05bb6930503d" providerId="ADAL" clId="{CA1F4AF0-D1A8-4031-B4DD-5ABF2372D2FE}" dt="2022-12-10T16:17:05.611" v="17" actId="9405"/>
          <ac:inkMkLst>
            <pc:docMk/>
            <pc:sldMk cId="294303585" sldId="265"/>
            <ac:inkMk id="23" creationId="{2AB73AB5-8123-C407-F588-F6D59A81CBB8}"/>
          </ac:inkMkLst>
        </pc:inkChg>
        <pc:inkChg chg="add mod">
          <ac:chgData name="Varadan  Vishnu" userId="e6c8659e-620d-4673-b065-05bb6930503d" providerId="ADAL" clId="{CA1F4AF0-D1A8-4031-B4DD-5ABF2372D2FE}" dt="2022-12-10T16:17:16.601" v="21"/>
          <ac:inkMkLst>
            <pc:docMk/>
            <pc:sldMk cId="294303585" sldId="265"/>
            <ac:inkMk id="24" creationId="{28D86A87-0DC5-2AFB-1C50-766921EFFA95}"/>
          </ac:inkMkLst>
        </pc:inkChg>
        <pc:inkChg chg="add mod">
          <ac:chgData name="Varadan  Vishnu" userId="e6c8659e-620d-4673-b065-05bb6930503d" providerId="ADAL" clId="{CA1F4AF0-D1A8-4031-B4DD-5ABF2372D2FE}" dt="2022-12-10T16:17:16.601" v="21"/>
          <ac:inkMkLst>
            <pc:docMk/>
            <pc:sldMk cId="294303585" sldId="265"/>
            <ac:inkMk id="25" creationId="{3B66D0F2-3EC7-893E-1A4F-9CA59A28A87C}"/>
          </ac:inkMkLst>
        </pc:inkChg>
        <pc:inkChg chg="add mod">
          <ac:chgData name="Varadan  Vishnu" userId="e6c8659e-620d-4673-b065-05bb6930503d" providerId="ADAL" clId="{CA1F4AF0-D1A8-4031-B4DD-5ABF2372D2FE}" dt="2022-12-10T16:17:16.601" v="21"/>
          <ac:inkMkLst>
            <pc:docMk/>
            <pc:sldMk cId="294303585" sldId="265"/>
            <ac:inkMk id="26" creationId="{402F9CC9-7A7F-5F81-8909-0038AB3CAFF9}"/>
          </ac:inkMkLst>
        </pc:inkChg>
        <pc:inkChg chg="add">
          <ac:chgData name="Varadan  Vishnu" userId="e6c8659e-620d-4673-b065-05bb6930503d" providerId="ADAL" clId="{CA1F4AF0-D1A8-4031-B4DD-5ABF2372D2FE}" dt="2022-12-10T16:17:34.431" v="22" actId="9405"/>
          <ac:inkMkLst>
            <pc:docMk/>
            <pc:sldMk cId="294303585" sldId="265"/>
            <ac:inkMk id="28" creationId="{7B931F10-56B2-F3FB-A798-F28C326C180F}"/>
          </ac:inkMkLst>
        </pc:inkChg>
        <pc:inkChg chg="add">
          <ac:chgData name="Varadan  Vishnu" userId="e6c8659e-620d-4673-b065-05bb6930503d" providerId="ADAL" clId="{CA1F4AF0-D1A8-4031-B4DD-5ABF2372D2FE}" dt="2022-12-10T16:17:46.480" v="23" actId="9405"/>
          <ac:inkMkLst>
            <pc:docMk/>
            <pc:sldMk cId="294303585" sldId="265"/>
            <ac:inkMk id="29" creationId="{F0448930-84A0-C50C-C44A-054C957B6496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0" creationId="{D548F9F3-3B66-6DA0-84A2-0163D12D3D14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1" creationId="{01EE0911-9031-79B9-5BDB-061328643C01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2" creationId="{7DB763E2-E609-C5F7-3DDF-3320C4081EC9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3" creationId="{1F583E6D-67DB-EDEF-99B6-AD5BB1C3F521}"/>
          </ac:inkMkLst>
        </pc:inkChg>
        <pc:inkChg chg="add mod">
          <ac:chgData name="Varadan  Vishnu" userId="e6c8659e-620d-4673-b065-05bb6930503d" providerId="ADAL" clId="{CA1F4AF0-D1A8-4031-B4DD-5ABF2372D2FE}" dt="2022-12-10T16:18:04.151" v="29"/>
          <ac:inkMkLst>
            <pc:docMk/>
            <pc:sldMk cId="294303585" sldId="265"/>
            <ac:inkMk id="34" creationId="{A3A7879F-5828-169C-D9A7-CA8134F29357}"/>
          </ac:inkMkLst>
        </pc:inkChg>
        <pc:inkChg chg="add del">
          <ac:chgData name="Varadan  Vishnu" userId="e6c8659e-620d-4673-b065-05bb6930503d" providerId="ADAL" clId="{CA1F4AF0-D1A8-4031-B4DD-5ABF2372D2FE}" dt="2022-12-10T16:18:18.623" v="31"/>
          <ac:inkMkLst>
            <pc:docMk/>
            <pc:sldMk cId="294303585" sldId="265"/>
            <ac:inkMk id="36" creationId="{1CCD41E7-47E7-8BBD-4A0C-C78E7D661397}"/>
          </ac:inkMkLst>
        </pc:inkChg>
        <pc:inkChg chg="add">
          <ac:chgData name="Varadan  Vishnu" userId="e6c8659e-620d-4673-b065-05bb6930503d" providerId="ADAL" clId="{CA1F4AF0-D1A8-4031-B4DD-5ABF2372D2FE}" dt="2022-12-10T16:18:24.139" v="32" actId="9405"/>
          <ac:inkMkLst>
            <pc:docMk/>
            <pc:sldMk cId="294303585" sldId="265"/>
            <ac:inkMk id="37" creationId="{213DFAD8-E840-BBBC-C29D-497CE57193A9}"/>
          </ac:inkMkLst>
        </pc:inkChg>
        <pc:inkChg chg="add">
          <ac:chgData name="Varadan  Vishnu" userId="e6c8659e-620d-4673-b065-05bb6930503d" providerId="ADAL" clId="{CA1F4AF0-D1A8-4031-B4DD-5ABF2372D2FE}" dt="2022-12-10T16:18:26.557" v="33" actId="9405"/>
          <ac:inkMkLst>
            <pc:docMk/>
            <pc:sldMk cId="294303585" sldId="265"/>
            <ac:inkMk id="38" creationId="{39153FD8-3F3A-C973-1871-DF41822349B3}"/>
          </ac:inkMkLst>
        </pc:inkChg>
        <pc:inkChg chg="add del">
          <ac:chgData name="Varadan  Vishnu" userId="e6c8659e-620d-4673-b065-05bb6930503d" providerId="ADAL" clId="{CA1F4AF0-D1A8-4031-B4DD-5ABF2372D2FE}" dt="2022-12-10T16:18:33.163" v="35"/>
          <ac:inkMkLst>
            <pc:docMk/>
            <pc:sldMk cId="294303585" sldId="265"/>
            <ac:inkMk id="39" creationId="{4A899F22-3853-EC55-1CBE-CA244234F7AE}"/>
          </ac:inkMkLst>
        </pc:inkChg>
        <pc:inkChg chg="add">
          <ac:chgData name="Varadan  Vishnu" userId="e6c8659e-620d-4673-b065-05bb6930503d" providerId="ADAL" clId="{CA1F4AF0-D1A8-4031-B4DD-5ABF2372D2FE}" dt="2022-12-10T16:18:33.971" v="36" actId="9405"/>
          <ac:inkMkLst>
            <pc:docMk/>
            <pc:sldMk cId="294303585" sldId="265"/>
            <ac:inkMk id="40" creationId="{2D2C44C7-B70E-3D7E-5B74-A97FB5BAA7A6}"/>
          </ac:inkMkLst>
        </pc:inkChg>
        <pc:inkChg chg="add del mod">
          <ac:chgData name="Varadan  Vishnu" userId="e6c8659e-620d-4673-b065-05bb6930503d" providerId="ADAL" clId="{CA1F4AF0-D1A8-4031-B4DD-5ABF2372D2FE}" dt="2022-12-10T16:18:42.496" v="42"/>
          <ac:inkMkLst>
            <pc:docMk/>
            <pc:sldMk cId="294303585" sldId="265"/>
            <ac:inkMk id="41" creationId="{969E5F91-FA86-C05C-3362-D37D2149EB4B}"/>
          </ac:inkMkLst>
        </pc:inkChg>
        <pc:inkChg chg="add del mod">
          <ac:chgData name="Varadan  Vishnu" userId="e6c8659e-620d-4673-b065-05bb6930503d" providerId="ADAL" clId="{CA1F4AF0-D1A8-4031-B4DD-5ABF2372D2FE}" dt="2022-12-10T16:18:42.496" v="41"/>
          <ac:inkMkLst>
            <pc:docMk/>
            <pc:sldMk cId="294303585" sldId="265"/>
            <ac:inkMk id="42" creationId="{5C7F8B42-E2F4-5D12-5555-8A1CF2CF0616}"/>
          </ac:inkMkLst>
        </pc:inkChg>
        <pc:inkChg chg="add del mod">
          <ac:chgData name="Varadan  Vishnu" userId="e6c8659e-620d-4673-b065-05bb6930503d" providerId="ADAL" clId="{CA1F4AF0-D1A8-4031-B4DD-5ABF2372D2FE}" dt="2022-12-10T16:18:42.496" v="43"/>
          <ac:inkMkLst>
            <pc:docMk/>
            <pc:sldMk cId="294303585" sldId="265"/>
            <ac:inkMk id="43" creationId="{D9D15608-CFA9-7724-E91E-BB29236F2BB1}"/>
          </ac:inkMkLst>
        </pc:inkChg>
        <pc:inkChg chg="add">
          <ac:chgData name="Varadan  Vishnu" userId="e6c8659e-620d-4673-b065-05bb6930503d" providerId="ADAL" clId="{CA1F4AF0-D1A8-4031-B4DD-5ABF2372D2FE}" dt="2022-12-10T16:18:43.903" v="44" actId="9405"/>
          <ac:inkMkLst>
            <pc:docMk/>
            <pc:sldMk cId="294303585" sldId="265"/>
            <ac:inkMk id="45" creationId="{8E3569B8-EFF6-FD6D-35C1-CEAD968F2597}"/>
          </ac:inkMkLst>
        </pc:inkChg>
        <pc:inkChg chg="add">
          <ac:chgData name="Varadan  Vishnu" userId="e6c8659e-620d-4673-b065-05bb6930503d" providerId="ADAL" clId="{CA1F4AF0-D1A8-4031-B4DD-5ABF2372D2FE}" dt="2022-12-10T16:18:48.319" v="45" actId="9405"/>
          <ac:inkMkLst>
            <pc:docMk/>
            <pc:sldMk cId="294303585" sldId="265"/>
            <ac:inkMk id="46" creationId="{E3EE2500-B09C-EA24-6866-73B6E68374DF}"/>
          </ac:inkMkLst>
        </pc:inkChg>
        <pc:inkChg chg="add">
          <ac:chgData name="Varadan  Vishnu" userId="e6c8659e-620d-4673-b065-05bb6930503d" providerId="ADAL" clId="{CA1F4AF0-D1A8-4031-B4DD-5ABF2372D2FE}" dt="2022-12-10T16:18:50.152" v="46" actId="9405"/>
          <ac:inkMkLst>
            <pc:docMk/>
            <pc:sldMk cId="294303585" sldId="265"/>
            <ac:inkMk id="47" creationId="{DEB6861E-AB5C-3DF7-E5A3-A92FF574929F}"/>
          </ac:inkMkLst>
        </pc:inkChg>
        <pc:inkChg chg="add del">
          <ac:chgData name="Varadan  Vishnu" userId="e6c8659e-620d-4673-b065-05bb6930503d" providerId="ADAL" clId="{CA1F4AF0-D1A8-4031-B4DD-5ABF2372D2FE}" dt="2022-12-10T16:25:48.228" v="110"/>
          <ac:inkMkLst>
            <pc:docMk/>
            <pc:sldMk cId="294303585" sldId="265"/>
            <ac:inkMk id="53" creationId="{6E80D66E-8772-D6B8-1DCF-9F12A240D605}"/>
          </ac:inkMkLst>
        </pc:inkChg>
        <pc:inkChg chg="add del">
          <ac:chgData name="Varadan  Vishnu" userId="e6c8659e-620d-4673-b065-05bb6930503d" providerId="ADAL" clId="{CA1F4AF0-D1A8-4031-B4DD-5ABF2372D2FE}" dt="2022-12-10T16:25:48.228" v="112"/>
          <ac:inkMkLst>
            <pc:docMk/>
            <pc:sldMk cId="294303585" sldId="265"/>
            <ac:inkMk id="54" creationId="{EFAA275A-974B-413E-6ED9-1A1D878D85FD}"/>
          </ac:inkMkLst>
        </pc:inkChg>
        <pc:inkChg chg="add del">
          <ac:chgData name="Varadan  Vishnu" userId="e6c8659e-620d-4673-b065-05bb6930503d" providerId="ADAL" clId="{CA1F4AF0-D1A8-4031-B4DD-5ABF2372D2FE}" dt="2022-12-10T16:25:48.228" v="111"/>
          <ac:inkMkLst>
            <pc:docMk/>
            <pc:sldMk cId="294303585" sldId="265"/>
            <ac:inkMk id="55" creationId="{F5CCFA93-CC0A-5028-7C51-F01278E36A60}"/>
          </ac:inkMkLst>
        </pc:inkChg>
        <pc:inkChg chg="add del">
          <ac:chgData name="Varadan  Vishnu" userId="e6c8659e-620d-4673-b065-05bb6930503d" providerId="ADAL" clId="{CA1F4AF0-D1A8-4031-B4DD-5ABF2372D2FE}" dt="2022-12-10T16:25:48.916" v="114"/>
          <ac:inkMkLst>
            <pc:docMk/>
            <pc:sldMk cId="294303585" sldId="265"/>
            <ac:inkMk id="56" creationId="{70C2A770-B348-A644-0380-37290B247FFB}"/>
          </ac:inkMkLst>
        </pc:inkChg>
        <pc:inkChg chg="add del">
          <ac:chgData name="Varadan  Vishnu" userId="e6c8659e-620d-4673-b065-05bb6930503d" providerId="ADAL" clId="{CA1F4AF0-D1A8-4031-B4DD-5ABF2372D2FE}" dt="2022-12-10T16:25:52.496" v="119"/>
          <ac:inkMkLst>
            <pc:docMk/>
            <pc:sldMk cId="294303585" sldId="265"/>
            <ac:inkMk id="57" creationId="{8824F937-8180-D6A4-C3F1-42334382A670}"/>
          </ac:inkMkLst>
        </pc:inkChg>
        <pc:inkChg chg="add del">
          <ac:chgData name="Varadan  Vishnu" userId="e6c8659e-620d-4673-b065-05bb6930503d" providerId="ADAL" clId="{CA1F4AF0-D1A8-4031-B4DD-5ABF2372D2FE}" dt="2022-12-10T16:25:52.496" v="120"/>
          <ac:inkMkLst>
            <pc:docMk/>
            <pc:sldMk cId="294303585" sldId="265"/>
            <ac:inkMk id="58" creationId="{1CB5B275-EF04-95F8-10DF-5D99D70C59A8}"/>
          </ac:inkMkLst>
        </pc:inkChg>
        <pc:inkChg chg="add del">
          <ac:chgData name="Varadan  Vishnu" userId="e6c8659e-620d-4673-b065-05bb6930503d" providerId="ADAL" clId="{CA1F4AF0-D1A8-4031-B4DD-5ABF2372D2FE}" dt="2022-12-10T16:25:52.496" v="121"/>
          <ac:inkMkLst>
            <pc:docMk/>
            <pc:sldMk cId="294303585" sldId="265"/>
            <ac:inkMk id="59" creationId="{1CE3BC23-32FF-1F62-F244-6C4E64A5049D}"/>
          </ac:inkMkLst>
        </pc:inkChg>
        <pc:inkChg chg="add del">
          <ac:chgData name="Varadan  Vishnu" userId="e6c8659e-620d-4673-b065-05bb6930503d" providerId="ADAL" clId="{CA1F4AF0-D1A8-4031-B4DD-5ABF2372D2FE}" dt="2022-12-10T16:25:52.496" v="122"/>
          <ac:inkMkLst>
            <pc:docMk/>
            <pc:sldMk cId="294303585" sldId="265"/>
            <ac:inkMk id="60" creationId="{9EEC6DA5-2A2E-027A-652B-753810DBC4D7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1" creationId="{A082D91E-E403-8036-81D7-D23B30E736F8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2" creationId="{883786B9-12B8-B247-FECC-6A5CC8A46C2F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3" creationId="{8B25AC2D-122B-C063-DB5D-1C68E7D761E0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4" creationId="{3623F126-270B-7AE5-70F5-5F261E2CD403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5" creationId="{4C6FB2EF-5270-4150-3113-B57B654BADC0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6" creationId="{FC7FF609-EECC-3D56-CEA7-AAE64D3E3AAB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7" creationId="{C586EC1A-263D-A7FF-4E8C-1D78D5809401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68" creationId="{DC81F8F6-0DDF-B754-A131-690FF210D9FF}"/>
          </ac:inkMkLst>
        </pc:inkChg>
        <pc:inkChg chg="add mod">
          <ac:chgData name="Varadan  Vishnu" userId="e6c8659e-620d-4673-b065-05bb6930503d" providerId="ADAL" clId="{CA1F4AF0-D1A8-4031-B4DD-5ABF2372D2FE}" dt="2022-12-10T16:26:25.997" v="133"/>
          <ac:inkMkLst>
            <pc:docMk/>
            <pc:sldMk cId="294303585" sldId="265"/>
            <ac:inkMk id="70" creationId="{7156A668-324D-D95B-0B5B-BDFDE178B2F6}"/>
          </ac:inkMkLst>
        </pc:inkChg>
        <pc:inkChg chg="add mod">
          <ac:chgData name="Varadan  Vishnu" userId="e6c8659e-620d-4673-b065-05bb6930503d" providerId="ADAL" clId="{CA1F4AF0-D1A8-4031-B4DD-5ABF2372D2FE}" dt="2022-12-10T16:26:28.955" v="136"/>
          <ac:inkMkLst>
            <pc:docMk/>
            <pc:sldMk cId="294303585" sldId="265"/>
            <ac:inkMk id="72" creationId="{E7B0C2BB-8BD1-A1BE-F912-2BCBA37F0BB5}"/>
          </ac:inkMkLst>
        </pc:inkChg>
        <pc:inkChg chg="add mod">
          <ac:chgData name="Varadan  Vishnu" userId="e6c8659e-620d-4673-b065-05bb6930503d" providerId="ADAL" clId="{CA1F4AF0-D1A8-4031-B4DD-5ABF2372D2FE}" dt="2022-12-10T16:26:28.955" v="136"/>
          <ac:inkMkLst>
            <pc:docMk/>
            <pc:sldMk cId="294303585" sldId="265"/>
            <ac:inkMk id="73" creationId="{16097ECC-FA6B-C9D2-7B4D-05067435A3E4}"/>
          </ac:inkMkLst>
        </pc:inkChg>
        <pc:inkChg chg="add mod">
          <ac:chgData name="Varadan  Vishnu" userId="e6c8659e-620d-4673-b065-05bb6930503d" providerId="ADAL" clId="{CA1F4AF0-D1A8-4031-B4DD-5ABF2372D2FE}" dt="2022-12-10T16:26:34.121" v="139"/>
          <ac:inkMkLst>
            <pc:docMk/>
            <pc:sldMk cId="294303585" sldId="265"/>
            <ac:inkMk id="75" creationId="{0C0E0AF3-DE9B-F14D-B814-F73DF65A7548}"/>
          </ac:inkMkLst>
        </pc:inkChg>
        <pc:inkChg chg="add mod">
          <ac:chgData name="Varadan  Vishnu" userId="e6c8659e-620d-4673-b065-05bb6930503d" providerId="ADAL" clId="{CA1F4AF0-D1A8-4031-B4DD-5ABF2372D2FE}" dt="2022-12-10T16:26:34.121" v="139"/>
          <ac:inkMkLst>
            <pc:docMk/>
            <pc:sldMk cId="294303585" sldId="265"/>
            <ac:inkMk id="76" creationId="{263D2EA4-BB4E-D0A9-04B7-D5EB60046BF2}"/>
          </ac:inkMkLst>
        </pc:inkChg>
        <pc:inkChg chg="add del mod">
          <ac:chgData name="Varadan  Vishnu" userId="e6c8659e-620d-4673-b065-05bb6930503d" providerId="ADAL" clId="{CA1F4AF0-D1A8-4031-B4DD-5ABF2372D2FE}" dt="2022-12-10T16:26:45.694" v="159"/>
          <ac:inkMkLst>
            <pc:docMk/>
            <pc:sldMk cId="294303585" sldId="265"/>
            <ac:inkMk id="78" creationId="{EA02631B-0EAC-E485-69CB-EA93DD932FF2}"/>
          </ac:inkMkLst>
        </pc:inkChg>
        <pc:inkChg chg="add del mod">
          <ac:chgData name="Varadan  Vishnu" userId="e6c8659e-620d-4673-b065-05bb6930503d" providerId="ADAL" clId="{CA1F4AF0-D1A8-4031-B4DD-5ABF2372D2FE}" dt="2022-12-10T16:26:45.694" v="162"/>
          <ac:inkMkLst>
            <pc:docMk/>
            <pc:sldMk cId="294303585" sldId="265"/>
            <ac:inkMk id="79" creationId="{62743CFB-639D-7C5B-03FF-7FB6513AA727}"/>
          </ac:inkMkLst>
        </pc:inkChg>
        <pc:inkChg chg="add del mod">
          <ac:chgData name="Varadan  Vishnu" userId="e6c8659e-620d-4673-b065-05bb6930503d" providerId="ADAL" clId="{CA1F4AF0-D1A8-4031-B4DD-5ABF2372D2FE}" dt="2022-12-10T16:26:45.694" v="155"/>
          <ac:inkMkLst>
            <pc:docMk/>
            <pc:sldMk cId="294303585" sldId="265"/>
            <ac:inkMk id="80" creationId="{09EC15C5-8178-78CE-296B-64E1E5F3AC99}"/>
          </ac:inkMkLst>
        </pc:inkChg>
        <pc:inkChg chg="add del mod">
          <ac:chgData name="Varadan  Vishnu" userId="e6c8659e-620d-4673-b065-05bb6930503d" providerId="ADAL" clId="{CA1F4AF0-D1A8-4031-B4DD-5ABF2372D2FE}" dt="2022-12-10T16:26:41.477" v="147"/>
          <ac:inkMkLst>
            <pc:docMk/>
            <pc:sldMk cId="294303585" sldId="265"/>
            <ac:inkMk id="82" creationId="{96DE90D0-CEB7-73E5-D9E6-B9A349C43680}"/>
          </ac:inkMkLst>
        </pc:inkChg>
        <pc:inkChg chg="add del mod">
          <ac:chgData name="Varadan  Vishnu" userId="e6c8659e-620d-4673-b065-05bb6930503d" providerId="ADAL" clId="{CA1F4AF0-D1A8-4031-B4DD-5ABF2372D2FE}" dt="2022-12-10T16:26:41.477" v="148"/>
          <ac:inkMkLst>
            <pc:docMk/>
            <pc:sldMk cId="294303585" sldId="265"/>
            <ac:inkMk id="83" creationId="{5DA1FE8C-867B-444C-2DE3-286D6E4C1EA4}"/>
          </ac:inkMkLst>
        </pc:inkChg>
        <pc:inkChg chg="add del">
          <ac:chgData name="Varadan  Vishnu" userId="e6c8659e-620d-4673-b065-05bb6930503d" providerId="ADAL" clId="{CA1F4AF0-D1A8-4031-B4DD-5ABF2372D2FE}" dt="2022-12-10T16:26:45.694" v="163"/>
          <ac:inkMkLst>
            <pc:docMk/>
            <pc:sldMk cId="294303585" sldId="265"/>
            <ac:inkMk id="85" creationId="{E11130C7-0F7D-6A4C-6261-F16412BA5C0D}"/>
          </ac:inkMkLst>
        </pc:inkChg>
        <pc:inkChg chg="add del">
          <ac:chgData name="Varadan  Vishnu" userId="e6c8659e-620d-4673-b065-05bb6930503d" providerId="ADAL" clId="{CA1F4AF0-D1A8-4031-B4DD-5ABF2372D2FE}" dt="2022-12-10T16:26:45.694" v="157"/>
          <ac:inkMkLst>
            <pc:docMk/>
            <pc:sldMk cId="294303585" sldId="265"/>
            <ac:inkMk id="86" creationId="{2C89841A-7B7B-9F1A-7924-D6A1C6ABB0CD}"/>
          </ac:inkMkLst>
        </pc:inkChg>
        <pc:inkChg chg="add del">
          <ac:chgData name="Varadan  Vishnu" userId="e6c8659e-620d-4673-b065-05bb6930503d" providerId="ADAL" clId="{CA1F4AF0-D1A8-4031-B4DD-5ABF2372D2FE}" dt="2022-12-10T16:26:45.694" v="160"/>
          <ac:inkMkLst>
            <pc:docMk/>
            <pc:sldMk cId="294303585" sldId="265"/>
            <ac:inkMk id="87" creationId="{ADA42B85-F718-FE55-21D1-7680FDFBDF0B}"/>
          </ac:inkMkLst>
        </pc:inkChg>
        <pc:inkChg chg="add del">
          <ac:chgData name="Varadan  Vishnu" userId="e6c8659e-620d-4673-b065-05bb6930503d" providerId="ADAL" clId="{CA1F4AF0-D1A8-4031-B4DD-5ABF2372D2FE}" dt="2022-12-10T16:26:45.694" v="156"/>
          <ac:inkMkLst>
            <pc:docMk/>
            <pc:sldMk cId="294303585" sldId="265"/>
            <ac:inkMk id="88" creationId="{6F79600D-63BE-F136-2F22-6BDB749CF30D}"/>
          </ac:inkMkLst>
        </pc:inkChg>
        <pc:inkChg chg="add del">
          <ac:chgData name="Varadan  Vishnu" userId="e6c8659e-620d-4673-b065-05bb6930503d" providerId="ADAL" clId="{CA1F4AF0-D1A8-4031-B4DD-5ABF2372D2FE}" dt="2022-12-10T16:26:45.694" v="161"/>
          <ac:inkMkLst>
            <pc:docMk/>
            <pc:sldMk cId="294303585" sldId="265"/>
            <ac:inkMk id="89" creationId="{3214B39C-233C-FFF9-679F-14383A7DC86F}"/>
          </ac:inkMkLst>
        </pc:inkChg>
        <pc:inkChg chg="add del">
          <ac:chgData name="Varadan  Vishnu" userId="e6c8659e-620d-4673-b065-05bb6930503d" providerId="ADAL" clId="{CA1F4AF0-D1A8-4031-B4DD-5ABF2372D2FE}" dt="2022-12-10T16:26:45.694" v="158"/>
          <ac:inkMkLst>
            <pc:docMk/>
            <pc:sldMk cId="294303585" sldId="265"/>
            <ac:inkMk id="90" creationId="{16825E19-9CA5-AE05-EDFD-31A52BBDAED9}"/>
          </ac:inkMkLst>
        </pc:inkChg>
        <pc:inkChg chg="add del">
          <ac:chgData name="Varadan  Vishnu" userId="e6c8659e-620d-4673-b065-05bb6930503d" providerId="ADAL" clId="{CA1F4AF0-D1A8-4031-B4DD-5ABF2372D2FE}" dt="2022-12-10T16:27:00.883" v="167"/>
          <ac:inkMkLst>
            <pc:docMk/>
            <pc:sldMk cId="294303585" sldId="265"/>
            <ac:inkMk id="91" creationId="{F6D9CBFC-41FC-2C79-FAA9-6A7C6A314D08}"/>
          </ac:inkMkLst>
        </pc:inkChg>
        <pc:inkChg chg="add del">
          <ac:chgData name="Varadan  Vishnu" userId="e6c8659e-620d-4673-b065-05bb6930503d" providerId="ADAL" clId="{CA1F4AF0-D1A8-4031-B4DD-5ABF2372D2FE}" dt="2022-12-10T16:27:04.032" v="171"/>
          <ac:inkMkLst>
            <pc:docMk/>
            <pc:sldMk cId="294303585" sldId="265"/>
            <ac:inkMk id="92" creationId="{6B49F9D4-6E3F-EA45-4355-C2E7B1D69B4A}"/>
          </ac:inkMkLst>
        </pc:inkChg>
        <pc:inkChg chg="add del">
          <ac:chgData name="Varadan  Vishnu" userId="e6c8659e-620d-4673-b065-05bb6930503d" providerId="ADAL" clId="{CA1F4AF0-D1A8-4031-B4DD-5ABF2372D2FE}" dt="2022-12-10T16:27:04.032" v="172"/>
          <ac:inkMkLst>
            <pc:docMk/>
            <pc:sldMk cId="294303585" sldId="265"/>
            <ac:inkMk id="93" creationId="{099C4E48-E42E-2055-BA5F-3652B5AD17AE}"/>
          </ac:inkMkLst>
        </pc:inkChg>
        <pc:inkChg chg="add del">
          <ac:chgData name="Varadan  Vishnu" userId="e6c8659e-620d-4673-b065-05bb6930503d" providerId="ADAL" clId="{CA1F4AF0-D1A8-4031-B4DD-5ABF2372D2FE}" dt="2022-12-10T16:27:04.032" v="173"/>
          <ac:inkMkLst>
            <pc:docMk/>
            <pc:sldMk cId="294303585" sldId="265"/>
            <ac:inkMk id="94" creationId="{6C624905-EB63-4328-5597-18EA0EABF4FA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5" creationId="{9580D32F-FC9B-4DE1-7EF9-F7D659AE7D8A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6" creationId="{8400BE6E-1F83-B6C2-EBD5-9D7CFABBC64B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7" creationId="{11ABDB8B-5E64-E6C7-23EF-9F18890E15F2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8" creationId="{DA855107-E9C4-653E-894E-208DAE657188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99" creationId="{D562873F-20D1-B97F-BBD6-129EDA0C26E7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100" creationId="{B915B42F-BDAB-FFF5-20D5-869693307D7F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101" creationId="{13F16987-9343-8606-BA63-7024E18950DE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102" creationId="{8E809EFE-54A5-A449-D653-B9B2C1350BD2}"/>
          </ac:inkMkLst>
        </pc:inkChg>
        <pc:inkChg chg="add mod">
          <ac:chgData name="Varadan  Vishnu" userId="e6c8659e-620d-4673-b065-05bb6930503d" providerId="ADAL" clId="{CA1F4AF0-D1A8-4031-B4DD-5ABF2372D2FE}" dt="2022-12-10T16:27:08.998" v="183"/>
          <ac:inkMkLst>
            <pc:docMk/>
            <pc:sldMk cId="294303585" sldId="265"/>
            <ac:inkMk id="103" creationId="{BFAF0C18-E92B-118E-1DCA-9C2E14484DB2}"/>
          </ac:inkMkLst>
        </pc:inkChg>
      </pc:sldChg>
      <pc:sldChg chg="del">
        <pc:chgData name="Varadan  Vishnu" userId="e6c8659e-620d-4673-b065-05bb6930503d" providerId="ADAL" clId="{CA1F4AF0-D1A8-4031-B4DD-5ABF2372D2FE}" dt="2022-12-10T16:47:26.173" v="249" actId="2696"/>
        <pc:sldMkLst>
          <pc:docMk/>
          <pc:sldMk cId="3276333614" sldId="266"/>
        </pc:sldMkLst>
      </pc:sldChg>
      <pc:sldChg chg="modSp mod">
        <pc:chgData name="Varadan  Vishnu" userId="e6c8659e-620d-4673-b065-05bb6930503d" providerId="ADAL" clId="{CA1F4AF0-D1A8-4031-B4DD-5ABF2372D2FE}" dt="2022-12-10T18:32:09.098" v="2275" actId="20577"/>
        <pc:sldMkLst>
          <pc:docMk/>
          <pc:sldMk cId="1870044745" sldId="276"/>
        </pc:sldMkLst>
        <pc:spChg chg="mod">
          <ac:chgData name="Varadan  Vishnu" userId="e6c8659e-620d-4673-b065-05bb6930503d" providerId="ADAL" clId="{CA1F4AF0-D1A8-4031-B4DD-5ABF2372D2FE}" dt="2022-12-10T18:32:09.098" v="2275" actId="20577"/>
          <ac:spMkLst>
            <pc:docMk/>
            <pc:sldMk cId="1870044745" sldId="276"/>
            <ac:spMk id="3" creationId="{8F039987-0BC5-4753-9A7E-3FA3EECBCB9E}"/>
          </ac:spMkLst>
        </pc:spChg>
      </pc:sldChg>
      <pc:sldChg chg="modSp mod">
        <pc:chgData name="Varadan  Vishnu" userId="e6c8659e-620d-4673-b065-05bb6930503d" providerId="ADAL" clId="{CA1F4AF0-D1A8-4031-B4DD-5ABF2372D2FE}" dt="2022-12-10T18:35:36.611" v="2481" actId="20577"/>
        <pc:sldMkLst>
          <pc:docMk/>
          <pc:sldMk cId="4025799732" sldId="277"/>
        </pc:sldMkLst>
        <pc:spChg chg="mod">
          <ac:chgData name="Varadan  Vishnu" userId="e6c8659e-620d-4673-b065-05bb6930503d" providerId="ADAL" clId="{CA1F4AF0-D1A8-4031-B4DD-5ABF2372D2FE}" dt="2022-12-10T18:35:36.611" v="2481" actId="20577"/>
          <ac:spMkLst>
            <pc:docMk/>
            <pc:sldMk cId="4025799732" sldId="277"/>
            <ac:spMk id="3" creationId="{D82CFCFB-7681-EDC4-E60A-7146A6816B9B}"/>
          </ac:spMkLst>
        </pc:spChg>
      </pc:sldChg>
      <pc:sldChg chg="modSp mod">
        <pc:chgData name="Varadan  Vishnu" userId="e6c8659e-620d-4673-b065-05bb6930503d" providerId="ADAL" clId="{CA1F4AF0-D1A8-4031-B4DD-5ABF2372D2FE}" dt="2022-12-10T18:36:00.007" v="2552" actId="5793"/>
        <pc:sldMkLst>
          <pc:docMk/>
          <pc:sldMk cId="2138111391" sldId="278"/>
        </pc:sldMkLst>
        <pc:spChg chg="mod">
          <ac:chgData name="Varadan  Vishnu" userId="e6c8659e-620d-4673-b065-05bb6930503d" providerId="ADAL" clId="{CA1F4AF0-D1A8-4031-B4DD-5ABF2372D2FE}" dt="2022-12-10T18:36:00.007" v="2552" actId="5793"/>
          <ac:spMkLst>
            <pc:docMk/>
            <pc:sldMk cId="2138111391" sldId="278"/>
            <ac:spMk id="3" creationId="{D82CFCFB-7681-EDC4-E60A-7146A6816B9B}"/>
          </ac:spMkLst>
        </pc:spChg>
      </pc:sldChg>
      <pc:sldChg chg="modSp mod">
        <pc:chgData name="Varadan  Vishnu" userId="e6c8659e-620d-4673-b065-05bb6930503d" providerId="ADAL" clId="{CA1F4AF0-D1A8-4031-B4DD-5ABF2372D2FE}" dt="2022-12-10T18:38:41.331" v="2891" actId="20577"/>
        <pc:sldMkLst>
          <pc:docMk/>
          <pc:sldMk cId="2272017786" sldId="279"/>
        </pc:sldMkLst>
        <pc:spChg chg="mod">
          <ac:chgData name="Varadan  Vishnu" userId="e6c8659e-620d-4673-b065-05bb6930503d" providerId="ADAL" clId="{CA1F4AF0-D1A8-4031-B4DD-5ABF2372D2FE}" dt="2022-12-10T18:38:41.331" v="2891" actId="20577"/>
          <ac:spMkLst>
            <pc:docMk/>
            <pc:sldMk cId="2272017786" sldId="279"/>
            <ac:spMk id="3" creationId="{19BC5AC4-944F-16E9-EE41-FED3797B0EC0}"/>
          </ac:spMkLst>
        </pc:spChg>
      </pc:sldChg>
      <pc:sldChg chg="modSp mod">
        <pc:chgData name="Varadan  Vishnu" userId="e6c8659e-620d-4673-b065-05bb6930503d" providerId="ADAL" clId="{CA1F4AF0-D1A8-4031-B4DD-5ABF2372D2FE}" dt="2022-12-10T18:41:26.828" v="3226" actId="20577"/>
        <pc:sldMkLst>
          <pc:docMk/>
          <pc:sldMk cId="453440044" sldId="280"/>
        </pc:sldMkLst>
        <pc:spChg chg="mod">
          <ac:chgData name="Varadan  Vishnu" userId="e6c8659e-620d-4673-b065-05bb6930503d" providerId="ADAL" clId="{CA1F4AF0-D1A8-4031-B4DD-5ABF2372D2FE}" dt="2022-12-10T18:41:26.828" v="3226" actId="20577"/>
          <ac:spMkLst>
            <pc:docMk/>
            <pc:sldMk cId="453440044" sldId="280"/>
            <ac:spMk id="3" creationId="{24E8B786-6D0C-3464-4061-1C80129A3451}"/>
          </ac:spMkLst>
        </pc:spChg>
      </pc:sldChg>
      <pc:sldChg chg="modSp mod">
        <pc:chgData name="Varadan  Vishnu" userId="e6c8659e-620d-4673-b065-05bb6930503d" providerId="ADAL" clId="{CA1F4AF0-D1A8-4031-B4DD-5ABF2372D2FE}" dt="2022-12-10T18:43:20.535" v="3406" actId="20577"/>
        <pc:sldMkLst>
          <pc:docMk/>
          <pc:sldMk cId="2981036779" sldId="281"/>
        </pc:sldMkLst>
        <pc:spChg chg="mod">
          <ac:chgData name="Varadan  Vishnu" userId="e6c8659e-620d-4673-b065-05bb6930503d" providerId="ADAL" clId="{CA1F4AF0-D1A8-4031-B4DD-5ABF2372D2FE}" dt="2022-12-10T18:41:32.686" v="3239" actId="20577"/>
          <ac:spMkLst>
            <pc:docMk/>
            <pc:sldMk cId="2981036779" sldId="281"/>
            <ac:spMk id="2" creationId="{49F1E1E4-F9D6-70D1-3D4E-C619128FBB13}"/>
          </ac:spMkLst>
        </pc:spChg>
        <pc:spChg chg="mod">
          <ac:chgData name="Varadan  Vishnu" userId="e6c8659e-620d-4673-b065-05bb6930503d" providerId="ADAL" clId="{CA1F4AF0-D1A8-4031-B4DD-5ABF2372D2FE}" dt="2022-12-10T18:43:20.535" v="3406" actId="20577"/>
          <ac:spMkLst>
            <pc:docMk/>
            <pc:sldMk cId="2981036779" sldId="281"/>
            <ac:spMk id="3" creationId="{7DDA3F12-E573-6183-9727-C8BE6F973D46}"/>
          </ac:spMkLst>
        </pc:spChg>
      </pc:sldChg>
      <pc:sldChg chg="addSp delSp modSp new mod">
        <pc:chgData name="Varadan  Vishnu" userId="e6c8659e-620d-4673-b065-05bb6930503d" providerId="ADAL" clId="{CA1F4AF0-D1A8-4031-B4DD-5ABF2372D2FE}" dt="2022-12-10T18:08:32.743" v="1650" actId="1076"/>
        <pc:sldMkLst>
          <pc:docMk/>
          <pc:sldMk cId="3124867385" sldId="282"/>
        </pc:sldMkLst>
        <pc:spChg chg="mod">
          <ac:chgData name="Varadan  Vishnu" userId="e6c8659e-620d-4673-b065-05bb6930503d" providerId="ADAL" clId="{CA1F4AF0-D1A8-4031-B4DD-5ABF2372D2FE}" dt="2022-12-10T17:58:28.124" v="1513" actId="1076"/>
          <ac:spMkLst>
            <pc:docMk/>
            <pc:sldMk cId="3124867385" sldId="282"/>
            <ac:spMk id="2" creationId="{3455F256-85E5-0FB2-2F92-A5A7AAB5DA8C}"/>
          </ac:spMkLst>
        </pc:spChg>
        <pc:spChg chg="del">
          <ac:chgData name="Varadan  Vishnu" userId="e6c8659e-620d-4673-b065-05bb6930503d" providerId="ADAL" clId="{CA1F4AF0-D1A8-4031-B4DD-5ABF2372D2FE}" dt="2022-12-10T16:42:30.655" v="207" actId="22"/>
          <ac:spMkLst>
            <pc:docMk/>
            <pc:sldMk cId="3124867385" sldId="282"/>
            <ac:spMk id="3" creationId="{021FD420-82A6-FAE9-8C0B-BD66F3ECF46C}"/>
          </ac:spMkLst>
        </pc:spChg>
        <pc:spChg chg="add mod">
          <ac:chgData name="Varadan  Vishnu" userId="e6c8659e-620d-4673-b065-05bb6930503d" providerId="ADAL" clId="{CA1F4AF0-D1A8-4031-B4DD-5ABF2372D2FE}" dt="2022-12-10T18:08:32.743" v="1650" actId="1076"/>
          <ac:spMkLst>
            <pc:docMk/>
            <pc:sldMk cId="3124867385" sldId="282"/>
            <ac:spMk id="10" creationId="{E7ADE1C5-3626-B8ED-4403-22147B67C243}"/>
          </ac:spMkLst>
        </pc:spChg>
        <pc:picChg chg="add mod ord">
          <ac:chgData name="Varadan  Vishnu" userId="e6c8659e-620d-4673-b065-05bb6930503d" providerId="ADAL" clId="{CA1F4AF0-D1A8-4031-B4DD-5ABF2372D2FE}" dt="2022-12-10T16:42:43.359" v="211" actId="14100"/>
          <ac:picMkLst>
            <pc:docMk/>
            <pc:sldMk cId="3124867385" sldId="282"/>
            <ac:picMk id="8" creationId="{35DD6933-AF7B-F8D6-06EF-33DDA9EC9436}"/>
          </ac:picMkLst>
        </pc:picChg>
      </pc:sldChg>
      <pc:sldChg chg="addSp delSp modSp new mod">
        <pc:chgData name="Varadan  Vishnu" userId="e6c8659e-620d-4673-b065-05bb6930503d" providerId="ADAL" clId="{CA1F4AF0-D1A8-4031-B4DD-5ABF2372D2FE}" dt="2022-12-10T17:57:09.052" v="1477" actId="1076"/>
        <pc:sldMkLst>
          <pc:docMk/>
          <pc:sldMk cId="1071163698" sldId="283"/>
        </pc:sldMkLst>
        <pc:spChg chg="add del mod">
          <ac:chgData name="Varadan  Vishnu" userId="e6c8659e-620d-4673-b065-05bb6930503d" providerId="ADAL" clId="{CA1F4AF0-D1A8-4031-B4DD-5ABF2372D2FE}" dt="2022-12-10T17:56:49.737" v="1461" actId="478"/>
          <ac:spMkLst>
            <pc:docMk/>
            <pc:sldMk cId="1071163698" sldId="283"/>
            <ac:spMk id="2" creationId="{50B7F75D-69B2-8407-5AA8-BF5475029675}"/>
          </ac:spMkLst>
        </pc:spChg>
        <pc:spChg chg="del">
          <ac:chgData name="Varadan  Vishnu" userId="e6c8659e-620d-4673-b065-05bb6930503d" providerId="ADAL" clId="{CA1F4AF0-D1A8-4031-B4DD-5ABF2372D2FE}" dt="2022-12-10T17:21:14.877" v="1339" actId="478"/>
          <ac:spMkLst>
            <pc:docMk/>
            <pc:sldMk cId="1071163698" sldId="283"/>
            <ac:spMk id="3" creationId="{71E64EC7-EBF2-0115-C50D-AA83153DE564}"/>
          </ac:spMkLst>
        </pc:spChg>
        <pc:spChg chg="add mod">
          <ac:chgData name="Varadan  Vishnu" userId="e6c8659e-620d-4673-b065-05bb6930503d" providerId="ADAL" clId="{CA1F4AF0-D1A8-4031-B4DD-5ABF2372D2FE}" dt="2022-12-10T17:55:33.813" v="1432" actId="1076"/>
          <ac:spMkLst>
            <pc:docMk/>
            <pc:sldMk cId="1071163698" sldId="283"/>
            <ac:spMk id="75" creationId="{B1D2F438-0AF8-4653-28F0-7DCC61EFE464}"/>
          </ac:spMkLst>
        </pc:spChg>
        <pc:spChg chg="add mod">
          <ac:chgData name="Varadan  Vishnu" userId="e6c8659e-620d-4673-b065-05bb6930503d" providerId="ADAL" clId="{CA1F4AF0-D1A8-4031-B4DD-5ABF2372D2FE}" dt="2022-12-10T17:57:09.052" v="1477" actId="1076"/>
          <ac:spMkLst>
            <pc:docMk/>
            <pc:sldMk cId="1071163698" sldId="283"/>
            <ac:spMk id="77" creationId="{2E8FC101-7D5E-04A8-6591-0E9D2A3BE308}"/>
          </ac:spMkLst>
        </pc:spChg>
        <pc:spChg chg="add del mod">
          <ac:chgData name="Varadan  Vishnu" userId="e6c8659e-620d-4673-b065-05bb6930503d" providerId="ADAL" clId="{CA1F4AF0-D1A8-4031-B4DD-5ABF2372D2FE}" dt="2022-12-10T17:56:52.283" v="1463" actId="478"/>
          <ac:spMkLst>
            <pc:docMk/>
            <pc:sldMk cId="1071163698" sldId="283"/>
            <ac:spMk id="79" creationId="{A26F322F-5F0E-A00E-98EA-07F4AD72201E}"/>
          </ac:spMkLst>
        </pc:spChg>
        <pc:spChg chg="add mod">
          <ac:chgData name="Varadan  Vishnu" userId="e6c8659e-620d-4673-b065-05bb6930503d" providerId="ADAL" clId="{CA1F4AF0-D1A8-4031-B4DD-5ABF2372D2FE}" dt="2022-12-10T17:56:57.736" v="1464" actId="1076"/>
          <ac:spMkLst>
            <pc:docMk/>
            <pc:sldMk cId="1071163698" sldId="283"/>
            <ac:spMk id="80" creationId="{A176B116-262D-2C48-537D-EAEA2079DC4B}"/>
          </ac:spMkLst>
        </pc:s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9" creationId="{C34931A1-220C-A209-CF3C-EF85E820BF14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15" creationId="{36F5811F-C127-E7E4-7AA8-274C1CB1A1DF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22" creationId="{5FC82722-D07E-BFB0-8D5E-EDFC2DF8855D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28" creationId="{6576A53F-309E-BF41-48C4-531C5E72F9F6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42" creationId="{52B16C9C-9A8A-E268-BDC4-44FBFE24D437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52" creationId="{B905292E-E3D9-CBAC-D220-8991FB8A3C00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55" creationId="{757238D0-A988-FC7D-5261-B37C903BFAFC}"/>
          </ac:grpSpMkLst>
        </pc:grpChg>
        <pc:grpChg chg="add mod">
          <ac:chgData name="Varadan  Vishnu" userId="e6c8659e-620d-4673-b065-05bb6930503d" providerId="ADAL" clId="{CA1F4AF0-D1A8-4031-B4DD-5ABF2372D2FE}" dt="2022-12-10T17:21:16.090" v="1340"/>
          <ac:grpSpMkLst>
            <pc:docMk/>
            <pc:sldMk cId="1071163698" sldId="283"/>
            <ac:grpSpMk id="58" creationId="{2F7754BC-0019-8895-3F81-B803AEE1D280}"/>
          </ac:grpSpMkLst>
        </pc:grpChg>
        <pc:picChg chg="add mod">
          <ac:chgData name="Varadan  Vishnu" userId="e6c8659e-620d-4673-b065-05bb6930503d" providerId="ADAL" clId="{CA1F4AF0-D1A8-4031-B4DD-5ABF2372D2FE}" dt="2022-12-10T17:21:16.090" v="1340"/>
          <ac:picMkLst>
            <pc:docMk/>
            <pc:sldMk cId="1071163698" sldId="283"/>
            <ac:picMk id="40" creationId="{7D5304F7-ECFD-3847-5D91-E49F049195C9}"/>
          </ac:picMkLst>
        </pc:picChg>
        <pc:picChg chg="add mod">
          <ac:chgData name="Varadan  Vishnu" userId="e6c8659e-620d-4673-b065-05bb6930503d" providerId="ADAL" clId="{CA1F4AF0-D1A8-4031-B4DD-5ABF2372D2FE}" dt="2022-12-10T17:39:31.597" v="1385" actId="1076"/>
          <ac:picMkLst>
            <pc:docMk/>
            <pc:sldMk cId="1071163698" sldId="283"/>
            <ac:picMk id="41" creationId="{4AE996E3-BDE2-B858-BFF8-21BD968AFA30}"/>
          </ac:picMkLst>
        </pc:picChg>
        <pc:picChg chg="add mod">
          <ac:chgData name="Varadan  Vishnu" userId="e6c8659e-620d-4673-b065-05bb6930503d" providerId="ADAL" clId="{CA1F4AF0-D1A8-4031-B4DD-5ABF2372D2FE}" dt="2022-12-10T17:57:04.280" v="1476" actId="1036"/>
          <ac:picMkLst>
            <pc:docMk/>
            <pc:sldMk cId="1071163698" sldId="283"/>
            <ac:picMk id="68" creationId="{F410D880-0C2B-815F-F29C-DBD8D5C82008}"/>
          </ac:picMkLst>
        </pc:picChg>
        <pc:picChg chg="add mod">
          <ac:chgData name="Varadan  Vishnu" userId="e6c8659e-620d-4673-b065-05bb6930503d" providerId="ADAL" clId="{CA1F4AF0-D1A8-4031-B4DD-5ABF2372D2FE}" dt="2022-12-10T17:39:14.900" v="1378" actId="1076"/>
          <ac:picMkLst>
            <pc:docMk/>
            <pc:sldMk cId="1071163698" sldId="283"/>
            <ac:picMk id="70" creationId="{19BC56D0-15D4-D273-7573-D44FE7F2F7D6}"/>
          </ac:picMkLst>
        </pc:picChg>
        <pc:picChg chg="add del mod">
          <ac:chgData name="Varadan  Vishnu" userId="e6c8659e-620d-4673-b065-05bb6930503d" providerId="ADAL" clId="{CA1F4AF0-D1A8-4031-B4DD-5ABF2372D2FE}" dt="2022-12-10T17:39:19.291" v="1382" actId="478"/>
          <ac:picMkLst>
            <pc:docMk/>
            <pc:sldMk cId="1071163698" sldId="283"/>
            <ac:picMk id="72" creationId="{0AD06296-8E4A-F405-5C85-10735FDCE6DC}"/>
          </ac:picMkLst>
        </pc:picChg>
        <pc:picChg chg="add mod">
          <ac:chgData name="Varadan  Vishnu" userId="e6c8659e-620d-4673-b065-05bb6930503d" providerId="ADAL" clId="{CA1F4AF0-D1A8-4031-B4DD-5ABF2372D2FE}" dt="2022-12-10T17:39:28.858" v="1384" actId="1076"/>
          <ac:picMkLst>
            <pc:docMk/>
            <pc:sldMk cId="1071163698" sldId="283"/>
            <ac:picMk id="73" creationId="{320D2A48-285F-C2D5-2982-4BB81B41A211}"/>
          </ac:picMkLst>
        </pc:pic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7" creationId="{6AA7B868-576F-3071-ED25-33C6192F143B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8" creationId="{9D684D30-778B-1A00-9097-5B48DEC42D54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0" creationId="{4590EE2D-470E-9CEC-66C9-8152D0218B8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1" creationId="{F4975FC5-78A5-9150-999C-385495138915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2" creationId="{DFBC7A11-F64C-2B22-75FA-263416AC05CB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3" creationId="{38A7F834-54F3-09A6-EFE0-7B51B89386EF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4" creationId="{5DA4BEF2-5CE5-0C9C-83C1-A3279FE9D1E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6" creationId="{418A7C3A-1784-E3D8-DB52-ACD97DFC1412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7" creationId="{4E774E18-0E5C-732F-BA42-4914DFBA21A3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8" creationId="{FFBA9EDA-C188-D3A8-20BB-99359CC163E0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19" creationId="{DA5962C9-C1D3-5025-D975-2420BC3D3319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0" creationId="{3C97BF37-574C-6D5F-6F00-1224990BB3A3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1" creationId="{0C155F45-C6F5-D931-AB25-C16F9AFBCC04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3" creationId="{2973E471-EE01-89F7-1BED-CC569C5BFE50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4" creationId="{17F90E8A-5787-7524-5005-AE9830DCEE0F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5" creationId="{937E6836-E8DF-6E29-A0EE-070AF77A92F2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6" creationId="{AEF682B1-C783-980F-DF3E-0520FD5AE899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7" creationId="{26F4E1F8-68C1-92D1-4B32-35CECDBB3FDE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29" creationId="{7444C158-6122-4F6C-F447-25FA4CF4983E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0" creationId="{E652665F-5EAA-477A-3009-78B6CAD09940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1" creationId="{FFC6E02E-4199-38D4-8AE2-26931FBCA61A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2" creationId="{1BD5238F-9A8B-99FC-F4C6-9ACC07E47F31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3" creationId="{B4D84500-663F-356B-C228-F14ECB0693C2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4" creationId="{8725246D-F131-B22F-2552-C43B04B5350F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5" creationId="{29A85F38-90B1-74CE-4B18-D4B04AEBFDBF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6" creationId="{1192C7D8-D85A-2763-394D-F8999AE6A638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7" creationId="{B0B51BA1-B016-10BB-37BB-112B058BA80D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8" creationId="{F4F05CFF-F8B9-A3FE-3D77-38ACDF1A9BA1}"/>
          </ac:inkMkLst>
        </pc:inkChg>
        <pc:inkChg chg="add 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39" creationId="{57D423AE-C8EB-A6CD-EC5C-EC7F9D266F3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3" creationId="{AC5C9AFB-F0C7-1EDF-55CA-FB014C45AFAC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4" creationId="{72377606-3806-55BD-EF13-F4B1C6C04594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5" creationId="{A9C6400F-EFE2-D5C7-DF79-E321A957747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6" creationId="{DB642777-B783-5184-9023-7CBB38585B16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7" creationId="{D7F93D85-D37D-4087-CDE4-D3458FBA2DEC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8" creationId="{89A875A2-6C3D-2EC4-3941-B4163109B08A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49" creationId="{B937C4B8-055C-8A9A-CE08-9DC5F0481E4E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0" creationId="{D658602F-93B0-5017-8621-F27CBA35D4B2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1" creationId="{5C6A3240-95E4-B172-901D-D14066D00FA1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3" creationId="{16A91E23-225F-3B4A-2266-54163A6693A6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4" creationId="{4576F0B9-0A1B-7296-6CCE-10F3F0B3B6B9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6" creationId="{6DC08DC1-115E-0C72-5BDB-F218F1848602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7" creationId="{F36B6A2B-3417-AEEE-D093-9EBDABFEFCE2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59" creationId="{3B2B50A7-C118-B976-5417-9A106438F941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0" creationId="{580172F7-29C7-F23C-8A41-2126A65436CD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1" creationId="{9195EC1B-9DE1-8B2C-EC89-2FCD5A4DE48B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2" creationId="{29D9FD9F-4326-3221-185F-E71328662CCE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3" creationId="{9777398F-D571-24C0-A436-9FAABA414B03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4" creationId="{7FF99C31-2CFA-B654-BEEA-259E02545F78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5" creationId="{224784CA-9978-3F4D-0C27-854EE87DC8A5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6" creationId="{A179CB90-7F1E-E930-1643-ECB7603C389D}"/>
          </ac:inkMkLst>
        </pc:inkChg>
        <pc:inkChg chg="mod">
          <ac:chgData name="Varadan  Vishnu" userId="e6c8659e-620d-4673-b065-05bb6930503d" providerId="ADAL" clId="{CA1F4AF0-D1A8-4031-B4DD-5ABF2372D2FE}" dt="2022-12-10T17:21:16.090" v="1340"/>
          <ac:inkMkLst>
            <pc:docMk/>
            <pc:sldMk cId="1071163698" sldId="283"/>
            <ac:inkMk id="67" creationId="{5F505A1A-7FC6-1A27-66FB-214B0762E38A}"/>
          </ac:inkMkLst>
        </pc:inkChg>
      </pc:sldChg>
      <pc:sldChg chg="addSp delSp modSp new mod">
        <pc:chgData name="Varadan  Vishnu" userId="e6c8659e-620d-4673-b065-05bb6930503d" providerId="ADAL" clId="{CA1F4AF0-D1A8-4031-B4DD-5ABF2372D2FE}" dt="2022-12-10T18:28:13.667" v="2136" actId="14100"/>
        <pc:sldMkLst>
          <pc:docMk/>
          <pc:sldMk cId="343219678" sldId="284"/>
        </pc:sldMkLst>
        <pc:spChg chg="mod">
          <ac:chgData name="Varadan  Vishnu" userId="e6c8659e-620d-4673-b065-05bb6930503d" providerId="ADAL" clId="{CA1F4AF0-D1A8-4031-B4DD-5ABF2372D2FE}" dt="2022-12-10T18:27:55.516" v="2130" actId="2710"/>
          <ac:spMkLst>
            <pc:docMk/>
            <pc:sldMk cId="343219678" sldId="284"/>
            <ac:spMk id="2" creationId="{0BF73558-5447-DF4F-C4CE-C757D994FD62}"/>
          </ac:spMkLst>
        </pc:spChg>
        <pc:spChg chg="del">
          <ac:chgData name="Varadan  Vishnu" userId="e6c8659e-620d-4673-b065-05bb6930503d" providerId="ADAL" clId="{CA1F4AF0-D1A8-4031-B4DD-5ABF2372D2FE}" dt="2022-12-10T18:02:34.193" v="1518" actId="3680"/>
          <ac:spMkLst>
            <pc:docMk/>
            <pc:sldMk cId="343219678" sldId="284"/>
            <ac:spMk id="3" creationId="{B329DB58-FCD8-DFF0-5FCB-EB73E4F16425}"/>
          </ac:spMkLst>
        </pc:spChg>
        <pc:spChg chg="add mod">
          <ac:chgData name="Varadan  Vishnu" userId="e6c8659e-620d-4673-b065-05bb6930503d" providerId="ADAL" clId="{CA1F4AF0-D1A8-4031-B4DD-5ABF2372D2FE}" dt="2022-12-10T18:27:07.074" v="2090" actId="14100"/>
          <ac:spMkLst>
            <pc:docMk/>
            <pc:sldMk cId="343219678" sldId="284"/>
            <ac:spMk id="126" creationId="{39528B54-D673-BC06-A0FE-8E4894E13F61}"/>
          </ac:spMkLst>
        </pc:s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10" creationId="{C8A6042B-AB2E-7145-11DE-4CAFF5979821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16" creationId="{68B7AA22-8124-BEBE-A672-EB064B9D1177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23" creationId="{CD565CB4-8A53-203E-D9F6-7766F1D7AD17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29" creationId="{EF32CBED-A5D4-0679-E10E-20E7F305725B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41" creationId="{400C18F1-BC32-0E99-1AED-3895FD7B2634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51" creationId="{E465EEEF-4244-E842-1356-DB46154A6737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54" creationId="{A442E26B-00F0-18A7-E5DF-EED6F5469E26}"/>
          </ac:grpSpMkLst>
        </pc:grpChg>
        <pc:grpChg chg="add del mod">
          <ac:chgData name="Varadan  Vishnu" userId="e6c8659e-620d-4673-b065-05bb6930503d" providerId="ADAL" clId="{CA1F4AF0-D1A8-4031-B4DD-5ABF2372D2FE}" dt="2022-12-10T18:09:01.462" v="1663"/>
          <ac:grpSpMkLst>
            <pc:docMk/>
            <pc:sldMk cId="343219678" sldId="284"/>
            <ac:grpSpMk id="57" creationId="{9BA3D6CE-D0C0-997D-1DA1-AD4F2C21DFCF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69" creationId="{9AAFADD5-079E-62FE-62E4-6A692E60F2B1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75" creationId="{34C08679-5E6D-12CD-5E94-EDF00728812B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82" creationId="{47F34310-9021-3D9F-A053-3A819FFF11A4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88" creationId="{26412DBA-BD54-287C-EC17-3BB047F483FF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100" creationId="{3ED4DB79-5D20-F5F1-764A-8587147F01A5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110" creationId="{8448C722-9125-EF3C-5DEF-8E5EEADB9AC8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113" creationId="{986B4E12-5D2A-C2E3-C22D-98733C9705FA}"/>
          </ac:grpSpMkLst>
        </pc:grpChg>
        <pc:grpChg chg="add del mod">
          <ac:chgData name="Varadan  Vishnu" userId="e6c8659e-620d-4673-b065-05bb6930503d" providerId="ADAL" clId="{CA1F4AF0-D1A8-4031-B4DD-5ABF2372D2FE}" dt="2022-12-10T18:13:08.212" v="1753" actId="478"/>
          <ac:grpSpMkLst>
            <pc:docMk/>
            <pc:sldMk cId="343219678" sldId="284"/>
            <ac:grpSpMk id="116" creationId="{C27EE1D6-1FEC-B052-7113-60D72337FCAC}"/>
          </ac:grpSpMkLst>
        </pc:grpChg>
        <pc:graphicFrameChg chg="add mod ord modGraphic">
          <ac:chgData name="Varadan  Vishnu" userId="e6c8659e-620d-4673-b065-05bb6930503d" providerId="ADAL" clId="{CA1F4AF0-D1A8-4031-B4DD-5ABF2372D2FE}" dt="2022-12-10T18:28:13.667" v="2136" actId="14100"/>
          <ac:graphicFrameMkLst>
            <pc:docMk/>
            <pc:sldMk cId="343219678" sldId="284"/>
            <ac:graphicFrameMk id="7" creationId="{C4EBA114-EFF8-512A-9A2A-38941F152673}"/>
          </ac:graphicFrameMkLst>
        </pc:graphicFrame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8" creationId="{01966B80-CCC3-A208-87D9-D67056DA42D7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9" creationId="{6E901E2F-F1C3-18CC-61AE-DDBB7E73331F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1" creationId="{80F92CF0-E8A6-F54D-B884-47D8EC56D998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2" creationId="{0B15EDA1-58D1-5EE7-08AA-FB70845286A7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3" creationId="{67F02FA5-9349-0305-5CF0-B7FF53C90192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4" creationId="{2F0B53B2-D9BA-E0F3-84E1-55E466664F61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15" creationId="{5B320CA4-ACA2-F259-9EEA-A55CBF93C523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7" creationId="{28025B31-3A0C-D717-1BB5-637A404BC1E8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8" creationId="{6127D60B-13B1-931C-A31E-8762288BF53B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19" creationId="{AE82AE4B-10BA-771B-F4AB-1618E3DBB437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20" creationId="{C832C4E5-1536-6AFD-C145-768FA47F0E8C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21" creationId="{9CB10CC0-8DBA-FE87-F0FF-0B97DF45ED76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22" creationId="{9C9A19B1-8E0C-D462-F62C-5BDEE0FF2BFF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24" creationId="{D2254A8D-FDA4-8749-EB13-4BC41E2CBDB2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25" creationId="{0C7AA3E7-E5C0-BC4B-2406-C7D304168BD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26" creationId="{09560398-84CA-834D-F5E0-E2AA333ABB30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27" creationId="{4A353E86-5C88-9484-3941-775189A107CA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28" creationId="{432A9DCA-6319-174A-6996-2DE5B1576729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0" creationId="{EF2D7141-E37E-4772-0D4D-227CDFD0D076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1" creationId="{159E262F-8BC0-B2C2-F86F-CA0701B61E11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2" creationId="{4135D297-21F4-17EB-5D04-56832F23CC73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3" creationId="{A5780E12-0AB6-8048-CF10-A16B2F482FA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34" creationId="{464F6DA7-813F-F211-851C-D2CFE431AED7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5" creationId="{6642D43A-19C3-CD21-48C8-5B2F7FAA7894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6" creationId="{FC26B8F4-28F3-530E-99A0-6FF3FC1E5BCA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7" creationId="{2D28E6BD-A791-5776-4BB8-FA985240695A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8" creationId="{7D64E151-30A1-3DBE-0E8B-76BE73367D72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39" creationId="{A8455438-3166-57B5-CE6F-0E8732C5CF09}"/>
          </ac:inkMkLst>
        </pc:inkChg>
        <pc:inkChg chg="add del mod">
          <ac:chgData name="Varadan  Vishnu" userId="e6c8659e-620d-4673-b065-05bb6930503d" providerId="ADAL" clId="{CA1F4AF0-D1A8-4031-B4DD-5ABF2372D2FE}" dt="2022-12-10T18:09:01.462" v="1663"/>
          <ac:inkMkLst>
            <pc:docMk/>
            <pc:sldMk cId="343219678" sldId="284"/>
            <ac:inkMk id="40" creationId="{69DAF34D-AE43-CFD6-3062-85C34963D54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2" creationId="{7010A449-1476-6F73-26A4-252CEAB66810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3" creationId="{E02823D2-BBBE-223F-F86C-1BB592B0A10B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4" creationId="{B6870490-EF2D-3069-7E69-4F48A82D26DF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5" creationId="{0A49C906-2A03-091A-5DC5-AC3866EBED28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6" creationId="{7CDC3B06-88E7-DBC4-A77E-2702EE699EED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7" creationId="{378A7F26-E6D0-704B-1D41-E13D70F30B9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8" creationId="{85552D48-E33E-9263-D5FC-F6C694FD30DD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49" creationId="{BCCF4F18-FB47-1D6E-46BD-E0BA4B8189BC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0" creationId="{49A17C57-AB21-A822-1E3C-09838183F0F6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2" creationId="{BC8553BC-4740-97E5-99D3-1AD300CE80A7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3" creationId="{447567C9-846C-9D02-8ACB-C069C5B8CC4C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5" creationId="{10A0365D-7684-78EA-E200-1AF1B381650B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6" creationId="{86887A6B-696B-829F-BE6C-A63DCC6CAB59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8" creationId="{1BF9073C-8CB1-EF0F-506D-B6F2590AE99A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59" creationId="{7ED0E366-7AA6-0CBE-B9F3-189BCF46DD04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0" creationId="{903E92A2-029C-E23B-CA0C-31CFA2617F60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1" creationId="{BABDD9B3-0C09-34FF-EF07-9287C8E6857F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2" creationId="{9F8E322B-81B0-4F22-FC3B-740390818092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3" creationId="{ED7AC9DB-688A-F198-3DF0-B1253DC742B4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4" creationId="{6A62355F-DAB6-0F50-3CCB-3B6D50C6EE04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5" creationId="{CB91619B-BC8E-257B-86BA-4F4819C19F29}"/>
          </ac:inkMkLst>
        </pc:inkChg>
        <pc:inkChg chg="mod">
          <ac:chgData name="Varadan  Vishnu" userId="e6c8659e-620d-4673-b065-05bb6930503d" providerId="ADAL" clId="{CA1F4AF0-D1A8-4031-B4DD-5ABF2372D2FE}" dt="2022-12-10T18:08:58.797" v="1662"/>
          <ac:inkMkLst>
            <pc:docMk/>
            <pc:sldMk cId="343219678" sldId="284"/>
            <ac:inkMk id="66" creationId="{118059BB-073F-8AA4-6539-A5E1304C6A2B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67" creationId="{129AA475-1CBA-57A3-7D03-F81FFC9FD088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68" creationId="{4CF3E3EF-3DC8-2786-5CC5-770F71797116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0" creationId="{DAC3607B-BDEA-9BBB-9548-DB715E65AD16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1" creationId="{F6A8AE34-C423-909F-24D0-82F9BDE4E50B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2" creationId="{1634CB00-7F93-9DFF-59DC-0F2DEA6AE53B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3" creationId="{4AD86826-2DEC-0362-C49B-F3D8E02925DC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74" creationId="{06B311C2-70F2-FE0F-E2D4-9F846B8CC923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6" creationId="{6BAB4771-D687-087C-5CEC-7F9009DB8A30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7" creationId="{DFF59119-688C-2E97-9D9C-7F8A0B201B43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8" creationId="{616BE3C0-6821-749C-0F62-F0D3DEDF69D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79" creationId="{BFB1CB68-E6E6-4C08-FF86-7CBD97693151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80" creationId="{EED62230-4B10-848C-CF08-99DBA63BCB85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81" creationId="{15FFD6AF-656F-8F03-8B6E-9A693071E4EE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83" creationId="{CB663733-158C-282A-D4F2-7FE6859B8CD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84" creationId="{7B6D4549-A909-8CC9-683D-D71C19B06B6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85" creationId="{4FD9ECB0-3242-1F78-7818-111336C8869F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86" creationId="{49D6C9B2-EB67-7FB0-19AC-B7E1304A3779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87" creationId="{AD30BA04-7ECD-5D3E-116F-EAEB66E85539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89" creationId="{A9BCFC30-D096-858D-F02D-9A372A88F6C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90" creationId="{BB16784A-C947-11CE-F224-15975FBCB950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91" creationId="{103D7A98-8644-1CDD-476E-836AFC256CB4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92" creationId="{056E3AFC-3355-37A9-78BA-3876F47DDF33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93" creationId="{27D0B8B5-F7A7-5836-ADB0-F33B4F235F56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4" creationId="{513F00BA-662F-A7DB-30F2-90916F617454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5" creationId="{F1BC29DA-C2E8-7AF2-6C60-A382D6961737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6" creationId="{D873EDA7-B620-CE9E-A072-97E05905655F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7" creationId="{5469465F-11EC-1DFA-3939-C1A6F69B6685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8" creationId="{4407A2FD-3A6B-66CA-BE21-E6DD2C458C36}"/>
          </ac:inkMkLst>
        </pc:inkChg>
        <pc:inkChg chg="add del mod">
          <ac:chgData name="Varadan  Vishnu" userId="e6c8659e-620d-4673-b065-05bb6930503d" providerId="ADAL" clId="{CA1F4AF0-D1A8-4031-B4DD-5ABF2372D2FE}" dt="2022-12-10T18:13:08.212" v="1753" actId="478"/>
          <ac:inkMkLst>
            <pc:docMk/>
            <pc:sldMk cId="343219678" sldId="284"/>
            <ac:inkMk id="99" creationId="{D35B695E-A7B5-9012-772C-032E6647AA37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1" creationId="{78F286FB-15D5-079C-E470-55A3BB6554A7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2" creationId="{3EB9CF0B-827A-5AC4-DFA7-0AB3C9005412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3" creationId="{A52157A2-35A8-204F-8583-45CFA502AC68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4" creationId="{C4CD9CEC-320D-DB5B-E08A-D73E82D1343E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5" creationId="{FC59E969-F868-0382-EA53-00361CFAA2F3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6" creationId="{DBC5CDD6-7089-596B-BF4D-32F66A1ED53D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7" creationId="{2FE31316-4E8D-F279-7C85-B14545B5DE92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8" creationId="{AEEB5173-8698-BB53-A6D7-C7F044F54D68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09" creationId="{1712EECA-E23C-73B9-E4B6-3790F137C08C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1" creationId="{B533D290-4CFC-120A-2C83-E2D57BDB2630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2" creationId="{2B16DD9C-BB00-32AB-D6C5-A159DF0A130C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4" creationId="{AADD155E-8917-AA41-B682-C00B855D2BA8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5" creationId="{5F020061-5B19-C54F-A290-5C8249ECB1D8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7" creationId="{91079023-23EA-1B66-B982-5375B450BF7C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8" creationId="{012DD7EC-3C4F-E51D-2199-0054D81B989D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19" creationId="{C1E5ED88-39E9-1F3A-7D4E-C37F99FD7989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0" creationId="{47367F10-3E0B-BB10-3C53-04A48AB348C9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1" creationId="{A32427BB-581D-6E4D-9C97-8816C01D559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2" creationId="{4B537057-ABF2-AD4D-2CCF-087569B934EA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3" creationId="{93B63D24-B966-26C5-6718-111A586E130B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4" creationId="{31E218FE-84DC-B4CD-0262-E2B4F9911BE4}"/>
          </ac:inkMkLst>
        </pc:inkChg>
        <pc:inkChg chg="mod">
          <ac:chgData name="Varadan  Vishnu" userId="e6c8659e-620d-4673-b065-05bb6930503d" providerId="ADAL" clId="{CA1F4AF0-D1A8-4031-B4DD-5ABF2372D2FE}" dt="2022-12-10T18:09:03.466" v="1664"/>
          <ac:inkMkLst>
            <pc:docMk/>
            <pc:sldMk cId="343219678" sldId="284"/>
            <ac:inkMk id="125" creationId="{912FD062-DC8F-D286-E3B4-18A57FA4C002}"/>
          </ac:inkMkLst>
        </pc:inkChg>
      </pc:sldChg>
      <pc:sldChg chg="new del">
        <pc:chgData name="Varadan  Vishnu" userId="e6c8659e-620d-4673-b065-05bb6930503d" providerId="ADAL" clId="{CA1F4AF0-D1A8-4031-B4DD-5ABF2372D2FE}" dt="2022-12-10T18:28:33.944" v="2139" actId="47"/>
        <pc:sldMkLst>
          <pc:docMk/>
          <pc:sldMk cId="4055966233" sldId="285"/>
        </pc:sldMkLst>
      </pc:sldChg>
      <pc:sldChg chg="modSp add mod">
        <pc:chgData name="Varadan  Vishnu" userId="e6c8659e-620d-4673-b065-05bb6930503d" providerId="ADAL" clId="{CA1F4AF0-D1A8-4031-B4DD-5ABF2372D2FE}" dt="2022-12-10T18:28:49.669" v="2155" actId="20577"/>
        <pc:sldMkLst>
          <pc:docMk/>
          <pc:sldMk cId="2564574541" sldId="286"/>
        </pc:sldMkLst>
        <pc:spChg chg="mod">
          <ac:chgData name="Varadan  Vishnu" userId="e6c8659e-620d-4673-b065-05bb6930503d" providerId="ADAL" clId="{CA1F4AF0-D1A8-4031-B4DD-5ABF2372D2FE}" dt="2022-12-10T18:28:49.669" v="2155" actId="20577"/>
          <ac:spMkLst>
            <pc:docMk/>
            <pc:sldMk cId="2564574541" sldId="286"/>
            <ac:spMk id="126" creationId="{39528B54-D673-BC06-A0FE-8E4894E13F61}"/>
          </ac:spMkLst>
        </pc:spChg>
        <pc:graphicFrameChg chg="modGraphic">
          <ac:chgData name="Varadan  Vishnu" userId="e6c8659e-620d-4673-b065-05bb6930503d" providerId="ADAL" clId="{CA1F4AF0-D1A8-4031-B4DD-5ABF2372D2FE}" dt="2022-12-10T18:28:43.839" v="2148" actId="20577"/>
          <ac:graphicFrameMkLst>
            <pc:docMk/>
            <pc:sldMk cId="2564574541" sldId="286"/>
            <ac:graphicFrameMk id="7" creationId="{C4EBA114-EFF8-512A-9A2A-38941F152673}"/>
          </ac:graphicFrameMkLst>
        </pc:graphicFrameChg>
      </pc:sldChg>
      <pc:sldChg chg="modSp add mod">
        <pc:chgData name="Varadan  Vishnu" userId="e6c8659e-620d-4673-b065-05bb6930503d" providerId="ADAL" clId="{CA1F4AF0-D1A8-4031-B4DD-5ABF2372D2FE}" dt="2022-12-10T18:40:54.779" v="3200" actId="20577"/>
        <pc:sldMkLst>
          <pc:docMk/>
          <pc:sldMk cId="3557660026" sldId="287"/>
        </pc:sldMkLst>
        <pc:spChg chg="mod">
          <ac:chgData name="Varadan  Vishnu" userId="e6c8659e-620d-4673-b065-05bb6930503d" providerId="ADAL" clId="{CA1F4AF0-D1A8-4031-B4DD-5ABF2372D2FE}" dt="2022-12-10T18:40:54.779" v="3200" actId="20577"/>
          <ac:spMkLst>
            <pc:docMk/>
            <pc:sldMk cId="3557660026" sldId="287"/>
            <ac:spMk id="3" creationId="{19BC5AC4-944F-16E9-EE41-FED3797B0EC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10.12.2022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5:22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7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 11763,'-22'0'1648,"6"0"-720,6 0 1313,16 1-785,11-1-312,4 2-216,9-2-336,4 1-143,5-1-217,-4 0-344,2 0 0,-4 0-1449,0-1 1801,-1-4-584,-6 2-160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48 17172,'0'-14'3160,"-3"2"-2391,2 2-425,1 1 2032,1 6-2024,2 3-432,-2 0 104,5 4-120,2 7-104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26 115 13611,'0'-13'1263,"-1"1"1,-1 0-1,0 0 1,0 0-1,-2 0 1,1 0-1,-8-16 0,10 27-618,1 3-560,0 0 0,0 0 0,1-1 1,-1 1-1,1 0 0,-1 0 1,1 0-1,-1 0 0,2 2 1,2 5-11,12 66 123,9 91 0,-11-59-570,-14-98 305,0-9-32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60 16460,'-3'-4'427,"1"1"1,0-1-1,0 0 1,0 0 0,0 0-1,1 0 1,0-1 0,0 1-1,0 0 1,0-1 0,0-6-1,1 11-398,0 0-1,0 0 0,0 0 0,0 0 1,0-1-1,0 1 0,0 0 0,0 0 1,0 0-1,0 0 0,0-1 0,0 1 1,0 0-1,1 0 0,-1 0 0,0 0 1,0 0-1,0 0 0,0-1 0,0 1 1,0 0-1,0 0 0,0 0 0,0 0 1,1 0-1,-1 0 0,0 0 1,0-1-1,0 1 0,0 0 0,0 0 1,1 0-1,-1 0 0,0 0 0,0 0 1,0 0-1,0 0 0,0 0 0,1 0 1,-1 0-1,0 0 0,0 0 0,0 0 1,0 0-1,0 0 0,1 0 0,-1 0 1,0 0-1,0 0 0,0 0 0,0 0 1,0 1-1,1-1 0,-1 0 1,0 0-1,0 0 0,0 0 0,0 0 1,0 0-1,0 0 0,0 0 0,1 1 1,-1-1-1,0 0 0,0 0 0,0 0 1,0 0-1,7 9 320,2 14-185,0 0 0,-2 1 0,0 0 0,-2 0 0,4 45-1,-4-34 49,-1-13-50,-2-15-28,-1 0 0,1-1 0,-2 1 0,1 0-1,-1 0 1,0 0 0,0 0 0,-2 9 0,0-19 35,0 0 0,-1-1 0,1 1 0,1-1 0,-1 0 0,-1-5 0,-3-10-64,0 1 1,2-2-1,0 1 0,1 0 1,0-23-1,3 35-80,0 1-1,0-1 0,0 0 1,1 0-1,0 1 1,0-1-1,1 0 1,0 1-1,0 0 1,1-1-1,-1 1 1,1 0-1,1 0 1,-1 0-1,1 1 1,0-1-1,0 1 1,7-6-1,-9 8-21,1 1 0,0 0-1,-1 0 1,1 0 0,0 0-1,0 1 1,1-1 0,-1 1-1,0 0 1,0 0 0,1 0 0,-1 0-1,1 0 1,-1 1 0,1-1-1,-1 1 1,1 0 0,5 1-1,-4 0 5,-1 1 0,1-1 0,-1 1 0,0 0 0,1 0-1,-1 0 1,0 1 0,0-1 0,-1 1 0,1 0-1,0 0 1,3 5 0,4 5 16,-1 0 1,0 0-1,-1 1 0,-1 1 1,0-1-1,9 28 0,21 79-86,-33-104-411,-1-2-1466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7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25 185 15075,'-3'-12'1625,"-4"-16"2045,17 42-890,-2 16-2504,-1 0 0,-1 0 0,2 48 0,-4-40-129,12 60 1,-16-97-148,3 14-19,1 0 0,1 1 0,0-2 0,1 1 0,0 0 0,1-1 0,15 22 0,-22-35-33,1 0-1,-1 0 1,1-1-1,0 1 1,-1 0-1,1-1 1,-1 1-1,1 0 1,0-1-1,0 1 1,-1-1-1,1 1 1,0-1-1,0 1 1,0-1 0,-1 0-1,1 0 1,0 1-1,0-1 1,0 0-1,0 0 1,0 0-1,1 0 1,-1 0-72,0 0 1,-1-1 0,1 1 0,0-1-1,0 0 1,-1 1 0,1-1-1,-1 1 1,1-1 0,-1 0 0,1 1-1,-1-1 1,1 0 0,-1 0-1,1 0 1,-1 1 0,0-1 0,0 0-1,1-1 1,0-4-765,1 0-1,-1-1 1,-1 1 0,1 0-1,-2-10 1,0 4-37,-1 2 1,0-1 0,-1 0-1,0 0 1,-1 1-1,0-1 1,-7-11-1,-5-6 916,-23-29 1,22 33 3294,-27-48 1,41 64-2841,-1 0 1,1-1-1,1 1 1,0-1-1,0 0 0,1 0 1,0 1-1,0-1 1,1 0-1,0 0 1,1 0-1,-1 0 1,2 0-1,0 1 0,0-1 1,0 1-1,1-1 1,7-14-1,-7 16-351,1 1 0,0 0 0,0 0 0,0 0 0,0 0 1,1 1-1,0 0 0,0 0 0,1 0 0,0 0 0,-1 1 0,1 0 0,1 0 0,-1 1 0,1 0 0,-1 0 0,1 0 0,0 1 0,0 0 0,0 0 0,0 1 0,0 0 0,10 0 0,-12 0-78,-1 1-1,0 0 1,1 1-1,-1-1 1,1 1-1,-1 0 1,0 0-1,0 0 1,0 1-1,0 0 0,0-1 1,0 1-1,0 1 1,0-1-1,0 0 1,5 7-1,-5-5-5,0 0 0,-1 1-1,0-1 1,0 1 0,0 0-1,0 0 1,-1 0 0,0 0 0,0 0-1,-1 1 1,3 9 0,-2-1 3,-1-1 1,-1 1 0,0 0 0,0-1 0,-1 1-1,-1 0 1,0-1 0,-1 1 0,-9 24 0,5-23 10,0 0 0,0 0 0,-2-1 0,-11 16 0,16-24 9,-1 0-1,0-1 1,0 1-1,0-1 1,-1 0-1,1-1 1,-1 1-1,0-1 1,-1 0 0,1-1-1,-12 5 1,17-7-22,1-1-1,-1 0 1,0 1 0,0-1 0,0 0 0,1 1 0,-1-1 0,0 0 0,0 0-1,0 0 1,1 0 0,-1 0 0,0 0 0,0 0 0,0 0 0,0 0 0,1 0 0,-1-1-1,-1 1 1,2-1-4,0 1 0,-1-1 0,1 1 0,0-1-1,0 1 1,1-1 0,-1 1 0,0-1 0,0 1 0,0-1-1,0 1 1,0-1 0,0 1 0,1-1 0,-1 1 0,0 0-1,0-1 1,1 1 0,-1-1 0,0 1 0,0 0 0,1-1-1,0 1 1,26-27 187,-15 19-178,0 1 0,0 0 0,0 0 0,1 2 0,0-1 0,0 2 0,1-1 0,-1 2 0,1 0-1,0 1 1,15-1 0,-21 2-12,0 1-1,-1 0 0,1 1 0,0-1 0,-1 2 0,1-1 0,-1 1 1,1 0-1,-1 0 0,0 1 0,0 0 0,0 0 0,0 1 0,-1 0 1,1 0-1,-1 1 0,0 0 0,0 0 0,-1 0 0,1 0 0,8 12 0,-12-13 10,0-1 0,0 1 0,0 0-1,0 0 1,0 0 0,-1 0-1,1 0 1,-1 0 0,0 0-1,0 0 1,-1 0 0,0 1 0,1-1-1,-1 0 1,0 0 0,-1 1-1,0 3 1,-1-2 22,1 0 0,-2 0 0,1-1 0,0 1 0,-1-1 0,0 0 0,0 1 0,-1-1 0,0-1 0,1 1 0,-6 4 0,1-2 5,0 0 0,0 0 0,0-1 0,-1 0 0,0 0 0,0-1 1,-1 0-1,0-1 0,1 0 0,-1 0 0,-1-1 0,1-1 0,-15 3 0,19-5-217,0 0-1,0 0 0,0-1 1,0 1-1,1-1 1,-1-1-1,0 1 1,0-1-1,1 0 1,-1 0-1,1 0 1,-1-1-1,1 0 0,0 0 1,0 0-1,0-1 1,0 0-1,1 0 1,0 0-1,-7-9 1,2-4-550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6:16:55.48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62,'0'-56,"0"50,0 8,0 29,0 4317,0-4359,0-1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6:17:05.61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56 89,'-55'1,"55"-1,0 0,0 0,5100-89,-5141 89,26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7:13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80 10858,'-2'-2'276,"-1"1"0,1-1 0,0 0-1,0-1 1,-1 1 0,1 0 0,1-1-1,-1 1 1,0-1 0,1 1 0,-1-1 0,1 0-1,0 1 1,-1-1 0,1-4 0,0 6-176,1 0-1,0 1 1,0-1 0,0 0 0,0 0 0,0 0 0,0 0 0,0 0 0,1 0 0,-1 0 0,0 0 0,0 1 0,1-1-1,-1 0 1,0 0 0,1 0 0,-1 0 0,1 1 0,-1-1 0,2-1 0,-1 1-86,1 0 1,-1 0-1,1 0 1,-1 1-1,1-1 0,-1 0 1,1 1-1,-1-1 1,1 1-1,0-1 1,-1 1-1,1 0 0,0 0 1,0 0-1,2 0 1,-2 0-12,1 1 1,0-1-1,-1 1 0,1 0 1,0 0-1,-1 0 1,1 0-1,-1 0 0,1 1 1,-1-1-1,1 1 1,-1-1-1,0 1 1,0 0-1,0 0 0,0 0 1,0 0-1,0 0 1,-1 0-1,1 1 0,-1-1 1,1 1-1,-1-1 1,0 1-1,0-1 0,0 1 1,0 3-1,1-1 6,0 0-1,-1 1 0,0 0 1,0-1-1,0 1 0,-1 0 1,0-1-1,0 1 0,0 0 1,-1 0-1,0-1 0,-2 9 1,2-11 43,-1 0 0,1-1 1,-1 1-1,0 0 0,0-1 1,0 1-1,0-1 0,0 0 1,0 1-1,-1-1 0,1 0 1,-1-1-1,0 1 0,1 0 1,-1-1-1,0 1 0,0-1 1,0 0-1,0 0 0,0 0 0,0 0 1,0-1-1,0 1 0,-4-1 1,4 1 23,1-1 0,-1 0 1,0 0-1,0-1 1,1 1-1,-1-1 0,1 1 1,-1-1-1,0 0 1,1 0-1,-1 0 0,1 0 1,0 0-1,-1 0 0,1-1 1,0 1-1,0-1 1,0 0-1,0 0 0,0 1 1,0-1-1,0-1 1,1 1-1,-1 0 0,1 0 1,-1-1-1,1 1 0,0 0 1,-1-3-1,1 1-43,1 1 0,0 0 0,-1 0 0,1 0 0,1 0-1,-1 0 1,0 0 0,1-1 0,-1 1 0,1 0 0,0 0 0,0 0-1,0 0 1,1 1 0,-1-1 0,1 0 0,-1 0 0,1 1 0,0-1-1,4-3 1,-2 1-26,0 1-1,0 0 0,0-1 1,1 2-1,0-1 1,0 1-1,0-1 0,0 1 1,0 1-1,7-3 0,-9 4-5,0 0 0,0 1 0,0-1 0,1 1 0,-1 0 0,0 0 0,0 0 0,0 0-1,1 1 1,-1-1 0,0 1 0,0 0 0,0 0 0,0 0 0,0 0 0,0 0 0,0 1 0,0 0-1,-1-1 1,1 1 0,-1 0 0,1 0 0,-1 0 0,1 1 0,-1-1 0,3 5 0,-3-5 0,0 1 1,0 0 0,0 1 0,-1-1-1,1 0 1,-1 0 0,1 1 0,-1-1 0,0 1-1,-1-1 1,1 1 0,-1-1 0,1 1-1,-1-1 1,0 1 0,0-1 0,-1 1-1,1 0 1,-1-1 0,1 1 0,-1-1 0,0 1-1,-3 5 1,3-7 2,-1 0 0,1 0-1,-1 0 1,1 0 0,-1 0 0,0 0 0,1-1 0,-1 1-1,0-1 1,0 1 0,0-1 0,0 0 0,-1 1-1,1-1 1,0 0 0,-1 0 0,-2 0 0,1 0 18,-1 0 0,0 0 1,1-1-1,-1 0 0,0 0 1,0 0-1,1 0 0,-10-3 0,9 3 18,1-1-1,-1-1 0,1 1 1,-1-1-1,1 1 0,-1-1 0,1-1 1,0 1-1,0 0 0,0-1 0,1 0 1,-1 0-1,0 0 0,1-1 1,0 1-1,0-1 0,0 1 0,0-1 1,-2-6-1,4 7-21,0 0 0,1 0 0,0 0 0,-1 0 0,1 0 0,1 0 0,-1 0 0,0 0 0,1 0 0,-1 0 0,1 0 0,0 0 0,0 0 0,0 1 0,0-1 0,1 0 0,-1 0 0,1 1 0,-1-1 0,1 1 0,0-1 1,0 1-1,0 0 0,0 0 0,1 0 0,3-3 0,0 0-14,0 1 0,0 0 0,1 0 0,-1 0 0,1 1 0,0 0 0,-1 0 0,2 1 0,13-4 0,-18 6-5,0 0 1,1 0-1,-1 0 1,0 0 0,0 0-1,0 0 1,1 1-1,-1 0 1,0-1-1,0 1 1,0 0 0,0 1-1,0-1 1,0 0-1,0 1 1,-1 0 0,1 0-1,0 0 1,-1 0-1,1 0 1,2 3-1,-4-2 3,1-1-1,-1 0 0,1 1 0,-1-1 0,0 1 0,0-1 0,0 1 0,0 0 1,0-1-1,-1 1 0,1 0 0,-1 0 0,0-1 0,0 1 0,0 0 0,0 0 1,0 0-1,-1-1 0,1 1 0,-1 0 0,0 0 0,0-1 0,0 1 1,0-1-1,-2 5 0,0-3 7,0 1-1,0 0 1,-1-1 0,0 0 0,0 0 0,0 0 0,0 0-1,0-1 1,-1 1 0,0-1 0,1 0 0,-1-1 0,0 1 0,-10 3-1,11-5 10,0 0-1,1 0 0,-1 0 0,0 0 0,1-1 1,-1 1-1,0-1 0,0 0 0,0 0 1,0-1-1,1 1 0,-1-1 0,0 1 0,0-1 1,1-1-1,-1 1 0,1 0 0,-1-1 0,1 0 1,-1 1-1,1-1 0,0-1 0,-3-1 1,5 3-6,0 0 0,-1 0 1,1 0-1,0-1 0,0 1 1,1 0-1,-1 0 1,0 0-1,0-1 0,0 1 1,1-1-1,-1 1 1,1 0-1,-1-1 0,1 1 1,0-1-1,-1 1 0,1-1 1,0 1-1,0-1 1,0 1-1,0-1 0,0 1 1,1-1-1,-1-2 1,2 2-1,-1-1-1,0 0 1,1 1 0,-1-1 0,1 1 0,0 0 0,0-1 0,0 1 0,0 0 0,0 0 0,1 0 0,3-2 0,-2 1-10,1-1 1,0 2 0,0-1 0,0 1-1,0-1 1,1 1 0,-1 1 0,0-1-1,1 1 1,-1 0 0,1 0-1,0 1 1,-1-1 0,7 1 0,-10 1-3,-1-1 0,1 1 0,0-1 0,-1 1 0,1-1 0,0 1 0,-1 0 0,1-1 0,-1 1 0,0 0 0,1 0 0,-1 0 0,0 0 0,1 1 0,-1-1 0,0 0 0,0 1 0,0-1 0,0 0 0,0 1 0,0-1 0,-1 1 0,1-1 0,0 1 0,-1 0 0,1-1 0,-1 1 0,0 0 0,1-1 0,-1 1 0,0 0 1,0-1-1,0 1 0,0 0 0,0-1 0,-1 1 0,1 0 0,-1 1 0,0 1 3,0-1 1,0 0 0,0 1-1,-1-1 1,0 0-1,1 0 1,-1 0 0,0 0-1,0 0 1,-1-1 0,1 1-1,0-1 1,-1 1-1,0-1 1,1 0 0,-1 0-1,-6 3 1,5-3 4,1-1 1,-1 0-1,0 0 0,0 0 1,0 0-1,0-1 0,0 1 1,0-1-1,1 0 0,-1 0 1,0-1-1,0 1 0,0-1 1,0 0-1,0 0 0,0 0 1,-4-2-1,6 2-3,0 0 0,0 0 0,0-1 1,0 1-1,0-1 0,1 1 0,-1-1 0,0 0 0,1 1 0,-1-1 0,1 0 0,0 0 0,-1 0 0,1 0 0,0-1 1,0 1-1,0 0 0,1 0 0,-1-1 0,0 1 0,1 0 0,0-1 0,-1 1 0,1 0 0,0-1 0,0 1 0,0 0 1,1-1-1,0-3 0,-1 3-5,0 1 1,1 0 0,-1-1 0,1 1-1,0 0 1,0 0 0,-1 0-1,1-1 1,1 1 0,-1 0 0,0 0-1,0 0 1,1 1 0,-1-1-1,1 0 1,-1 0 0,1 1-1,0-1 1,0 1 0,0 0 0,0-1-1,0 1 1,0 0 0,0 0-1,0 0 1,0 0 0,1 1 0,-1-1-1,0 1 1,0-1 0,1 1-1,-1 0 1,0 0 0,1 0 0,-1 0-1,4 0 1,-3 1-3,0 0 1,0 0-1,0 0 1,0 0-1,0 0 0,0 1 1,-1-1-1,1 1 0,0-1 1,-1 1-1,1 0 1,-1 0-1,1 1 0,-1-1 1,0 0-1,0 1 1,0-1-1,0 1 0,-1 0 1,1 0-1,-1-1 0,1 1 1,-1 0-1,0 0 1,0 0-1,1 6 0,-2-6 5,0 1 0,0-1 0,0 1 0,0-1 0,-1 1 0,0-1 0,1 1 0,-1-1 0,0 0 0,-1 1 0,1-1 0,0 0 0,-1 0 0,0 0 0,0 0 0,0 0 0,0 0 0,0 0 0,-1-1 1,-4 5-1,6-6 2,-1 1 0,1-1 0,-1 0 0,0 0 0,0 0 0,1 0 1,-1 0-1,0 0 0,0-1 0,0 1 0,0-1 0,0 1 1,0-1-1,0 0 0,0 1 0,0-1 0,0 0 0,0 0 1,0-1-1,0 1 0,0 0 0,0-1 0,0 1 0,0-1 0,0 0 1,0 1-1,0-1 0,1 0 0,-1 0 0,0 0 0,0-1 1,1 1-1,-1 0 0,1-1 0,-1 1 0,-1-4 0,0 2 0,1 0-1,0-1 1,0 0 0,0 1-1,1-1 1,-1 0-1,1 0 1,0 0-1,0 0 1,0 0-1,0 0 1,1 0 0,0 0-1,0 0 1,0-7-1,0 8-3,1 1-1,-1 0 1,0-1-1,1 1 0,-1 0 1,1 0-1,0 0 1,0-1-1,0 1 0,0 0 1,0 0-1,0 0 1,1 0-1,-1 0 1,1 1-1,-1-1 0,1 0 1,-1 1-1,1-1 1,0 1-1,0-1 0,0 1 1,0 0-1,0 0 1,0 0-1,0 0 1,0 0-1,4 0 0,-4 0 0,-1 1-1,1 0 1,-1 0-1,1 0 1,-1 0-1,1 0 1,-1 0-1,0 0 1,1 0-1,-1 1 1,1-1-1,-1 1 1,0-1-1,1 1 1,-1-1-1,0 1 1,1 0-1,-1 0 1,0-1-1,0 1 1,0 0-1,0 0 1,1 2-1,0-1 0,0 1-1,0-1 0,-1 1 1,1 0-1,-1 0 1,0 0-1,0 0 0,0 0 1,0 0-1,0 5 1,0-3 2,-1 1 0,1-1 0,-1 0 0,0 1 0,0-1 0,-1 0 0,0 1 0,0-1 0,0 0 0,-1 0 0,1 0 0,-5 9 0,5-12 4,-1 0-1,1-1 0,0 1 0,0-1 1,-1 1-1,1-1 0,-1 1 0,1-1 0,-1 0 1,0 0-1,1 0 0,-1 0 0,0 0 1,0 0-1,0 0 0,0-1 0,0 1 1,0-1-1,0 1 0,0-1 0,0 0 1,0 0-1,0 0 0,0 0 0,0 0 0,0 0 1,0 0-1,0-1 0,0 1 0,0-1 1,-3-1-1,3 1 1,0 0 1,-1-1 0,1 1-1,0-1 1,0 1 0,0-1-1,0 0 1,0 0-1,1 0 1,-1 0 0,1 0-1,-1 0 1,1-1-1,0 1 1,-1 0 0,1-1-1,1 1 1,-1-1-1,0 1 1,0-1 0,1 0-1,0 1 1,-1-1-1,1-2 1,0 1-3,1 0-1,-1 0 1,1 0-1,0 0 0,0 0 1,0 0-1,0 1 1,1-1-1,-1 1 1,1-1-1,0 1 1,0-1-1,0 1 1,1 0-1,-1 0 1,1 0-1,0 0 1,0 0-1,0 1 1,5-4-1,-6 4-2,1 1-1,-1 0 1,0 0 0,1 0-1,-1 0 1,1 0-1,-1 0 1,1 1 0,-1-1-1,1 1 1,-1 0 0,1 0-1,-1 0 1,1 0-1,-1 0 1,1 1 0,0-1-1,-1 1 1,1-1-1,-1 1 1,0 0 0,1 0-1,-1 0 1,0 0-1,1 0 1,-1 1 0,0-1-1,0 1 1,0 0 0,0-1-1,0 1 1,1 3-1,0-3 1,-1 1-1,0-1 0,0 1 0,0 0 1,-1 0-1,1 0 0,0 0 0,-1 0 0,0 0 1,0 0-1,0 0 0,0 1 0,-1-1 1,1 0-1,-1 1 0,0-1 0,0 0 1,0 1-1,-1 4 0,1-6 3,-1 1 1,0-1-1,0 0 0,0 0 0,0 0 1,0 0-1,-1 0 0,1 0 0,-1 0 1,1 0-1,-1 0 0,0-1 0,1 1 1,-1 0-1,0-1 0,0 0 1,0 1-1,0-1 0,-1 0 0,1 0 1,0 0-1,0-1 0,-1 1 0,1 0 1,0-1-1,-1 0 0,-3 1 0,1-1 8,1 0-1,0 0 1,-1-1 0,1 1-1,0-1 1,-1 0-1,1 0 1,0 0-1,0-1 1,0 1-1,0-1 1,0 0-1,0-1 1,1 1-1,-1 0 1,1-1-1,-1 0 1,1 0-1,-4-5 1,5 6-9,0 1 1,1-1-1,-1 0 1,1 0-1,0-1 1,0 1-1,0 0 1,0 0-1,0-1 0,0 1 1,0 0-1,1-1 1,-1 1-1,1-1 1,0 1-1,0-1 1,0 1-1,0 0 0,0-1 1,0 1-1,1-1 1,-1 1-1,1-1 1,-1 1-1,1 0 1,0-1-1,0 1 1,0 0-1,0 0 0,1 0 1,-1 0-1,1 0 1,-1 0-1,1 0 1,1-2-1,-1 2-2,0 1-1,0-1 0,1 0 1,-1 1-1,0-1 1,0 1-1,1-1 1,-1 1-1,1 0 0,-1 0 1,1 0-1,-1 1 1,1-1-1,0 0 0,-1 1 1,1 0-1,0 0 1,-1 0-1,1 0 1,0 0-1,0 0 0,-1 1 1,1-1-1,0 1 1,-1 0-1,1-1 1,-1 1-1,1 1 0,-1-1 1,1 0-1,-1 1 1,0-1-1,0 1 0,0-1 1,0 1-1,0 0 1,3 3-1,-1-1 4,-1 0 0,1 0 0,-1 1 0,1-1 0,-1 1 0,-1 0 0,1-1 0,-1 1-1,0 0 1,0 1 0,0-1 0,0 0 0,-1 1 0,0-1 0,-1 1 0,1-1 0,-1 12 0,0-16 1,0 1 0,-1 0 0,1-1 1,-1 1-1,1-1 0,-1 1 0,0-1 0,1 1 1,-1-1-1,0 1 0,0-1 0,0 1 0,0-1 0,0 0 1,0 0-1,-1 0 0,1 1 0,0-1 0,-1 0 1,1-1-1,0 1 0,-1 0 0,1 0 0,-1-1 1,1 1-1,-1 0 0,0-1 0,1 0 0,-1 1 1,0-1-1,1 0 0,-1 0 0,0 0 0,1 0 1,-1 0-1,0 0 0,-1-1 0,-2 1 5,1-1-1,0 0 1,0 0 0,0-1-1,0 1 1,0-1-1,0 0 1,0 0 0,0 0-1,1 0 1,-1-1 0,1 0-1,-6-4 1,6 3-5,0 0 0,1 0 0,-1 0 0,1 0 0,-1 0 0,1-1 0,1 1 0,-1-1-1,1 1 1,-1-1 0,1 0 0,1 0 0,-1 1 0,1-1 0,0 0 0,0 0 0,0 0 0,0 1 0,1-1 0,0 0 0,0 0 0,0 1 0,1-1 0,-1 1 0,1-1 0,0 1 0,1 0 0,-1 0 0,1-1 0,0 2 0,0-1 0,0 0 0,0 1 0,0-1 0,1 1 0,0 0 0,7-5-1,-9 7-2,-1 0-1,1 1 0,0-1 1,0 0-1,0 1 0,0-1 0,0 1 1,0-1-1,0 1 0,0 0 0,0 0 1,0 0-1,0 0 0,0 1 1,0-1-1,0 0 0,0 1 0,0-1 1,0 1-1,0 0 0,0 0 0,2 1 1,-1 0-3,1 1 0,-1-1 0,0 1 0,-1 0 1,1-1-1,0 2 0,-1-1 0,1 0 0,-1 0 1,0 1-1,2 4 0,-2-3 1,1 1 0,-1 0 0,-1-1-1,1 1 1,-1 0 0,0 0 0,1 9 0,-2-12 4,0 0 1,0-1-1,-1 1 1,1 0-1,0 0 0,-1 0 1,0 0-1,1 0 1,-1-1-1,0 1 0,-1 0 1,1-1-1,0 1 1,-3 3-1,1-4 3,1 0 0,0 0-1,0-1 1,-1 1 0,1-1 0,-1 1-1,1-1 1,-1 0 0,0 0 0,1 0-1,-1-1 1,0 1 0,0 0-1,0-1 1,1 0 0,-1 0 0,0 0-1,0 0 1,0 0 0,0-1 0,-3 0-1,1 0 6,-1 0 0,1-1-1,0 1 1,-1-1 0,1 0-1,0-1 1,0 1 0,1-1-1,-1 0 1,-4-4 0,6 4-9,0 1 0,1-1 0,-1 0 1,1 0-1,0-1 0,0 1 1,0 0-1,0-1 0,0 1 1,1-1-1,0 1 0,-1-1 1,1 0-1,1 0 0,-1 1 0,1-1 1,-1 0-1,1 0 0,0 0 1,0 0-1,1 1 0,1-8 1,-2 8-3,1 0 0,1 0 0,-1 0 0,0 0 0,1 1 1,-1-1-1,1 0 0,0 1 0,0-1 0,0 1 0,0 0 0,0-1 1,1 1-1,-1 0 0,0 0 0,1 1 0,0-1 0,0 0 0,-1 1 1,1 0-1,0 0 0,0 0 0,0 0 0,0 0 0,0 0 0,0 1 1,0-1-1,6 1 0,-5 0 2,1 1 0,0-1-1,0 1 1,-1 0 0,1 1 0,-1-1 0,1 1 0,-1 0 0,0 0 0,1 0-1,-1 1 1,0-1 0,0 1 0,-1 0 0,1 0 0,-1 0 0,1 1 0,-1-1-1,0 1 1,0 0 0,-1 0 0,1 0 0,-1 0 0,0 0 0,0 0-1,2 6 1,-3-7 2,0 0-1,0 0 1,0 0 0,0 0-1,0 0 1,-1 0-1,0 0 1,1 0-1,-1 0 1,0 0-1,-1 0 1,1 0-1,0 1 1,-1-1 0,0 0-1,0 0 1,0 0-1,0-1 1,0 1-1,0 0 1,-1 0-1,0-1 1,1 1 0,-1 0-1,0-1 1,0 0-1,0 1 1,-1-1-1,1 0 1,0 0-1,-1 0 1,1-1-1,-1 1 1,0-1 0,0 1-1,1-1 1,-1 0-1,0 0 1,0 0-1,-4 0 1,2 0 5,0 0 0,0 0-1,0-1 1,0 0 0,0 0 0,-1 0 0,1-1-1,0 1 1,0-1 0,0 0 0,0-1 0,0 0 0,0 1-1,1-1 1,-8-5 0,8 5-2,1 0 1,0 0-1,0 0 0,0-1 0,0 1 0,0-1 1,1 0-1,-1 0 0,1 0 0,0 0 1,0 0-1,0 0 0,0-1 0,0 1 0,1-1 1,0 1-1,-1-1 0,1 1 0,1-1 1,-1 0-1,0 0 0,1-4 0,0 6-5,0 0 1,0 0-1,0 0 0,0 0 0,0 0 0,1 0 0,-1 0 0,1 0 1,0 0-1,-1 0 0,1 0 0,0 0 0,0 0 0,0 0 1,0 0-1,1 1 0,-1-1 0,0 0 0,1 1 0,-1-1 1,1 1-1,0 0 0,-1-1 0,1 1 0,0 0 0,0 0 0,0 0 1,-1 0-1,1 1 0,0-1 0,0 0 0,1 1 0,-1-1 1,0 1-1,0 0 0,0 0 0,3 0 0,0 0-2,0 0 0,-1 1-1,1-1 1,0 1 0,-1 0 0,1 0 0,-1 1-1,1-1 1,-1 1 0,0 0 0,0 0-1,0 1 1,0-1 0,0 1 0,0 0-1,4 4 1,-4-3-1,0 1 0,0 0 1,0-1-1,-1 1 0,0 1 0,0-1 0,0 0 0,0 1 0,-1-1 0,0 1 0,0 0 0,-1 0 0,1 0 1,-1 0-1,-1 0 0,1 11 0,-1-16 4,-1 0 1,1 1-1,-1-1 1,1 0-1,-1 1 1,1-1-1,-1 0 1,0 0-1,0 0 1,0 1-1,0-1 0,0 0 1,0 0-1,0 0 1,0-1-1,0 1 1,0 0-1,0 0 1,-1 0-1,1-1 1,0 1-1,0-1 1,-1 1-1,1-1 1,-1 1-1,1-1 0,0 0 1,-1 0-1,1 0 1,-1 0-1,1 0 1,0 0-1,-3 0 1,0 0 4,0-1 0,0 1 1,-1-1-1,1 0 0,0 0 0,0 0 1,0 0-1,0-1 0,0 0 0,-4-2 1,5 2-4,0-1 0,0 0 0,0 0 1,1 0-1,-1 0 0,1-1 1,0 1-1,0-1 0,0 1 0,0-1 1,1 0-1,-1 1 0,1-1 0,0 0 1,0 0-1,0 0 0,1 0 1,-1 0-1,1 0 0,0 0 0,1-6 1,-1 7-7,0 0 1,1 0 0,-1 0 0,1-1 0,0 1-1,-1 0 1,1 0 0,1 0 0,-1 0 0,0 1 0,1-1-1,0 0 1,-1 1 0,1-1 0,0 1 0,1-1-1,-1 1 1,0 0 0,0 0 0,1 0 0,0 0-1,-1 0 1,1 1 0,0-1 0,0 1 0,0-1-1,5 0 1,-6 1 0,0 1-1,0 0 0,0 0 0,-1 0 1,1 0-1,0 0 0,0 0 1,0 0-1,-1 1 0,1-1 0,0 1 1,0-1-1,-1 1 0,1-1 1,0 1-1,-1 0 0,1 0 0,2 2 1,-1 0-2,0-1 1,-1 1 0,1 0-1,0 0 1,-1 1 0,0-1-1,1 0 1,1 6 0,-1-3 1,-1 0-1,1 0 1,-1 1 0,0-1 0,-1 1 0,0-1 0,0 1-1,0-1 1,-1 1 0,0 8 0,-1-12 6,0-1 1,0 1 0,0-1-1,0 1 1,0-1-1,-1 0 1,1 1-1,-1-1 1,1 0 0,-1 0-1,0 0 1,0 0-1,0 0 1,0-1-1,0 1 1,-1-1 0,1 1-1,0-1 1,-1 0-1,1 0 1,-1 0-1,1 0 1,-1 0 0,1 0-1,-1-1 1,0 1-1,-3-1 1,4 0-3,0 1 1,0-1-1,0 0 1,0 0-1,0 0 1,0 0-1,0 0 1,0 0-1,0-1 1,0 1-1,0-1 1,0 1-1,0-1 1,0 0-1,1 0 1,-1 0-1,0 0 1,0 0-1,1 0 1,-1 0-1,1 0 1,-1-1-1,1 1 1,0-1-1,-1 1 1,1-1-1,0 1 1,0-1-1,0 0 1,0 1-1,0-1 1,0 0-1,1 0 1,-1 0-1,1 0 1,-1 0-1,1-2 1,0 3-5,-1 0-1,1-1 1,0 1 0,0 0 0,0-1 0,1 1 0,-1 0 0,0 0 0,0-1 0,1 1 0,-1 0 0,1 0 0,-1 0 0,1-1 0,-1 1-1,1 0 1,0 0 0,0 0 0,-1 0 0,1 0 0,0 0 0,0 0 0,2-1 0,-1 1-2,1 0-1,-1 0 1,0 0-1,0 0 1,1 1 0,-1-1-1,1 1 1,-1-1 0,1 1-1,-1 0 1,5 0 0,-2 1 0,1-1 1,-1 1 0,0 0 0,0 0 0,0 1 0,0-1 0,0 1 0,0 0 0,0 1 0,-1-1 0,7 5 0,-9-5 3,0-1 0,-1 1 0,1 0 0,-1 0 0,0 0 0,1 0 0,-1 0 0,0 0 0,0 0 1,0 0-1,0 0 0,-1 0 0,1 1 0,0-1 0,-1 5 0,0-6 1,0 0 0,0 0 0,0 0 1,0 0-1,0 0 0,-1 0 0,1 0 1,0-1-1,-1 1 0,1 0 0,-1 0 0,1 0 1,-1 0-1,0 0 0,1-1 0,-1 1 0,0 0 1,1-1-1,-1 1 0,0 0 0,0-1 0,0 1 1,0-1-1,1 1 0,-1-1 0,0 0 0,0 1 1,0-1-1,0 0 0,0 1 0,0-1 0,0 0 1,0 0-1,0 0 0,0 0 0,0 0 1,0 0-1,-1-1 0,-3 1 5,1 0 0,0-1 0,0 0 0,0 0 0,0 0 0,0-1 0,0 1 0,0-1 0,1 0 0,-1 0 1,0 0-1,1 0 0,-6-6 0,7 7-7,1 0 1,0 0 0,0 0-1,-1-1 1,1 1 0,0 0-1,0-1 1,0 1 0,1-1-1,-1 1 1,0-1 0,1 1-1,-1-1 1,0 1 0,1-1-1,0 0 1,-1 1 0,1-1-1,0 0 1,0 1-1,0-1 1,0 0 0,0 1-1,1-1 1,-1 0 0,0 1-1,1-1 1,-1 0 0,1 1-1,-1-1 1,1 1 0,0-1-1,0 1 1,0-1 0,0 1-1,1-2 1,-1 1-2,0 1-1,0 0 1,0 0 0,0 0 0,1 0-1,-1 1 1,0-1 0,0 0 0,0 0-1,1 1 1,-1-1 0,0 0 0,1 1-1,-1 0 1,1-1 0,-1 1 0,1 0-1,-1 0 1,0-1 0,1 1 0,-1 0-1,1 0 1,-1 1 0,1-1 0,-1 0-1,1 0 1,-1 1 0,0-1 0,1 1-1,-1-1 1,0 1 0,1 0 0,-1-1 0,0 1-1,0 0 1,0 0 0,1 0 0,-1 0-1,0 0 1,1 1 0,-1 0 0,1 0 0,0 0 0,0 0 0,-1 0 0,1 0 0,-1 1 0,0-1 0,0 0 0,0 1 0,0-1 0,0 1 0,0-1-1,0 1 1,-1-1 0,0 1 0,1-1 0,-1 1 0,0 0 0,0-1 0,0 1 0,-1 0 0,0 3 0,1-4 6,-1 0-1,0-1 0,0 1 1,0 0-1,0-1 0,0 1 1,0-1-1,0 1 0,0-1 1,0 0-1,-1 1 0,1-1 1,-1 0-1,1 0 0,-1 0 1,1 0-1,-1 0 0,0 0 1,1-1-1,-1 1 0,0 0 1,0-1-1,1 1 0,-1-1 1,0 0-1,0 0 0,0 1 1,0-1-1,1 0 0,-1-1 1,0 1-1,0 0 0,0 0 1,0-1-1,1 1 0,-1-1 1,0 0-1,-2-1 0,0 1 3,0-1-1,-1 0 1,1 0-1,0-1 1,0 0-1,0 1 1,0-1-1,1 0 0,-1-1 1,1 1-1,0-1 1,-1 0-1,2 1 1,-4-6-1,5 6-5,-1-1 0,1 1-1,0 0 1,0-1-1,1 1 1,-1-1 0,1 1-1,-1-1 1,1 1 0,0-1-1,0 1 1,1-1 0,-1 1-1,1-1 1,0 1 0,0-1-1,0 1 1,0-1-1,1 1 1,-1 0 0,1 0-1,0 0 1,0 0 0,4-5-1,-4 6-2,0 0 1,0 0-1,0 0 0,0 1 0,0-1 0,0 1 0,1-1 0,-1 1 0,1 0 0,-1 0 1,1 0-1,-1 0 0,1 0 0,-1 1 0,1-1 0,0 1 0,-1 0 0,1 0 1,0 0-1,0 0 0,-1 0 0,1 0 0,0 1 0,-1-1 0,1 1 0,-1 0 1,1 0-1,0 0 0,-1 0 0,0 0 0,1 1 0,3 2 0,-3-2 1,0 1-1,0-1 1,-1 1-1,1-1 1,-1 1-1,0 0 0,1 0 1,-1 0-1,-1 0 1,1 0-1,0 1 1,-1-1-1,0 1 1,0-1-1,0 1 1,0-1-1,0 1 1,-1-1-1,1 1 1,-1 0-1,0 5 0,0-7 5,-1 0 0,1 1 0,0-1 0,-1 0 0,0 0 0,1 1 0,-1-1-1,0 0 1,0 0 0,0 0 0,0 0 0,-1 0 0,1 0 0,0 0 0,-1-1-1,0 1 1,1 0 0,-1-1 0,0 1 0,0-1 0,0 1 0,0-1 0,0 0-1,0 0 1,0 0 0,0 0 0,0 0 0,0-1 0,-1 1 0,1-1 0,0 1-1,-1-1 1,-3 0 0,0 0 4,1 0 0,-1-1 0,0 0 0,1 0 0,-1 0 0,1 0 0,-1-1 0,1 0-1,0 0 1,0-1 0,0 0 0,0 1 0,0-2 0,0 1 0,1 0 0,-8-9 0,9 10-5,1-1 1,-1 0-1,1 0 1,0 0-1,0 0 0,0 0 1,0 0-1,1-1 1,0 1-1,-1-1 1,1 1-1,0-1 1,1 1-1,-1-1 1,0 1-1,1-1 1,0 0-1,0 1 0,0-1 1,1 0-1,-1 1 1,1-1-1,0 1 1,-1-1-1,2 1 1,-1-1-1,2-3 1,-2 4-5,1 1 1,-1-1 0,1 1 0,-1-1 0,1 1 0,0 0 0,0 0 0,0 0 0,0 0-1,0 0 1,0 0 0,0 0 0,1 1 0,-1-1 0,1 1 0,-1 0 0,1 0-1,0 0 1,-1 0 0,1 0 0,0 0 0,0 1 0,-1 0 0,1-1 0,0 1-1,0 0 1,0 0 0,0 0 0,-1 1 0,1-1 0,0 1 0,3 0 0,0 1-5,-1 0 1,1 1 0,-1-1 0,0 1-1,0 0 1,0 0 0,0 0-1,0 1 1,0 0 0,-1 0 0,0 0-1,0 0 1,0 1 0,5 8 0,-6-7 3,1 0 0,-2 1 1,1-1-1,-1 1 0,0 0 1,0 0-1,0 0 0,-1 0 1,0 0-1,-1 9 0,0-14 5,0 0 0,0 0-1,0 0 1,0 0 0,0 1-1,-1-1 1,1 0 0,-1 0-1,0 0 1,1 0 0,-1-1-1,0 1 1,0 0-1,0 0 1,0 0 0,-1-1-1,1 1 1,0 0 0,-1-1-1,1 1 1,-1-1 0,1 0-1,-1 0 1,0 1 0,0-1-1,0 0 1,1 0-1,-1-1 1,0 1 0,0 0-1,0-1 1,0 1 0,0-1-1,0 1 1,-1-1 0,1 0-1,-4 0 1,1 0 1,0-1 1,-1 0-1,1 0 0,0 0 1,0 0-1,0-1 1,0 0-1,0 0 0,0 0 1,0-1-1,1 0 0,-1 0 1,1 0-1,0 0 1,-7-7-1,6 4 1,0 1 0,0-1 0,1 1 0,0-1 0,0-1 0,0 1 0,1-1 0,0 1 0,0-1 1,-3-13-1,6 18-5,-1 1 1,1-1 0,0 1 0,0-1 0,0 0 0,0 1 0,0-1-1,0 1 1,1-1 0,-1 0 0,1 1 0,-1-1 0,1 1-1,-1-1 1,1 1 0,0-1 0,0 1 0,-1 0 0,1-1 0,0 1-1,0 0 1,0 0 0,1-1 0,-1 1 0,0 0 0,0 0 0,1 0-1,-1 1 1,0-1 0,1 0 0,-1 0 0,1 1 0,-1-1-1,1 1 1,3-1 0,-1 0-5,1-1-1,0 2 1,0-1 0,0 1 0,0-1-1,0 1 1,0 1 0,0-1-1,0 1 1,8 2 0,-7-1-3,0 1 0,0 0-1,-1 0 1,0 1 0,1-1 0,-1 1 0,0 0 0,-1 1 0,1-1 0,5 8 0,-8-10 8,0 0-1,-1 0 1,1 0 0,-1 0-1,1 1 1,-1-1 0,0 0-1,0 1 1,0-1 0,0 1-1,0 0 1,-1-1 0,1 1-1,-1-1 1,0 1-1,0 0 1,0-1 0,0 1-1,0 0 1,0-1 0,-1 1-1,1-1 1,-1 1 0,0 0-1,0-1 1,0 0 0,0 1-1,-1 2 1,0-3 1,1-1 1,0 0-1,0 1 1,-1-1-1,1 0 0,-1 0 1,1 1-1,-1-1 0,1 0 1,-1-1-1,0 1 1,1 0-1,-1 0 0,0-1 1,0 1-1,0-1 1,0 0-1,1 1 0,-1-1 1,0 0-1,0 0 1,0 0-1,0 0 0,0 0 1,1-1-1,-1 1 1,0-1-1,0 1 0,0-1 1,-2 0-1,3 0 7,-1 0 0,1 0 1,-1 1-1,1-1 0,0 0 0,-1 0 0,1 0 0,0 0 0,0 0 1,0-1-1,-1 1 0,1 0 0,1 0 0,-1-1 0,0 1 0,0-1 1,0 1-1,1-1 0,-1 1 0,1-1 0,-1 1 0,1-1 0,0 0 0,-1 1 1,1-1-1,0 1 0,0-1 0,0 0 0,0 1 0,0-1 0,1 0 1,-1 1-1,1-1 0,0-2 0,9-14 16,2 0 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7:15.2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130 225 13683,'-20'-74'5009,"13"39"-748,7 79-2666,4 19-1450,41 341 968,-133-756 763,37 163-1857,48 178-17,0 4-2,1 0 0,1 0 0,-1 0 0,1 0 0,1-1 0,-1 1 0,2-13 0,-1 20 0,0 0 0,0 0 0,0-1 0,0 1 0,0 0-1,0 0 1,0 0 0,0-1 0,0 1 0,0 0 0,0 0 0,0 0-1,0 0 1,1-1 0,-1 1 0,0 0 0,0 0 0,0 0 0,0 0 0,0-1-1,1 1 1,-1 0 0,0 0 0,0 0 0,0 0 0,0 0 0,1 0-1,-1 0 1,0 0 0,0-1 0,0 1 0,1 0 0,-1 0 0,0 0 0,0 0-1,0 0 1,1 0 0,-1 0 0,8 6-3,5 9 1,19 38 4,46 99 1,4 8 56,-71-141-51,-2-3 14,0-1-1,1 0 1,21 23-1,-30-36-15,0-1 0,0 0 0,0 0 0,0 0 0,0 0 0,0 0 0,0 0 0,1-1 0,-1 1 0,0 0-1,1-1 1,-1 1 0,0 0 0,1-1 0,-1 0 0,1 1 0,-1-1 0,3 0 0,-3 0 2,0 0-1,0-1 1,-1 1 0,1 0 0,0-1 0,0 1 0,0-1-1,0 1 1,-1-1 0,1 1 0,0-1 0,-1 0 0,1 1 0,0-1-1,-1 0 1,1 0 0,-1 0 0,1 1 0,-1-1 0,1 0-1,-1-1 1,3-5 35,-1 0-1,0 0 0,-1 0 0,0 0 1,1-13-1,-2-168 397,2-20-294,-2 207-148,0 0 0,0 1-1,0-1 1,0 0 0,0 0-1,0 0 1,0 0 0,0 1-1,0-1 1,0 0 0,1 0-1,-1 0 1,0 1 0,0-1-1,1 0 1,-1 0 0,1 1 0,-1-1-1,1 0 1,0-1 0,7 15-35,3 32 8,102 491-569,-112-534 752,7 27-2375,-7-29 2128,-1 1-1,0-1 1,0 1-1,1-1 1,-1 1-1,0-1 1,1 0-1,-1 1 1,0-1-1,1 0 1,-1 1-1,0-1 1,1 0-1,-1 0 1,1 1-1,-1-1 0,1 0 1,-1 0-1,1 0 1,-1 1-1,1-1 1,0 0 29,0-1-1,0 1 1,-1 0 0,1 0-1,0-1 1,0 1 0,-1 0-1,1-1 1,0 1 0,-1 0-1,1-1 1,0 1 0,-1-1-1,1 1 1,-1-1 0,1 0 0,-1 1-1,1-2 1,11-15-1067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7:15.6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91 18100,'-8'-19'523,"5"11"334,-1 0 0,2 0 0,-1 0 0,1-1 0,0 1-1,-1-15 1,19 114-247,9 206-48,-20-223-68,-6-73-457,1 0 0,0 1 0,0-1-1,0 1 1,0-1 0,1 0 0,-1 1 0,0-1 0,1 0 0,-1 1-1,1-1 1,-1 0 0,1 1 0,-1-1 0,1 0 0,0 0 0,0 0-1,-1 0 1,1 0 0,0 0 0,0 0 0,2 1 0,-1-1 22,0-1 1,0 0-1,0 1 1,1-1-1,-1 0 1,0 0-1,0-1 1,0 1-1,0 0 0,1-1 1,-1 1-1,0-1 1,2-1-1,49-13-62,-1 1-1,65-7 1,-81 16-152,-6-4-65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6:17:34.431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 1,'-14'0,"13"0,9 0,5384 0,-5389 0,0 0,37 0,-43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6:17:46.480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23,'0'-18,"0"14,0 12,0 4305,0-4310,0-6,0-9,0-4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7:59.8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106 126 9698,'-3'-1'428,"-1"0"0,1-1 0,0 0 0,0 1 0,0-1 0,0 0 0,0-1 0,0 1-1,-5-6 1,8 8-326,-1-1 1,1 0-1,-1 1 0,1-1 0,-1 0 0,1 0 0,0 1 0,-1-1 0,1 0 0,0 0 0,0 0 0,-1 0 0,1 1 0,0-1 0,0 0 0,0 0 0,0 0 1,0 0-1,0 0 0,1 0-47,-1-1 0,1 1 0,0 0 0,-1 0 0,1 0 0,0 1 0,-1-1 0,1 0 0,0 0 0,0 0 0,0 0 0,0 1 0,0-1 0,0 0 0,0 1 0,0-1 0,0 1 0,1-1 0,2 0-34,-1 0-1,0 0 1,1 1 0,0-1 0,-1 1 0,1 0 0,-1 0 0,1 0 0,-1 0 0,1 1 0,-1-1 0,1 1-1,-1 0 1,1 0 0,-1 0 0,0 1 0,0-1 0,1 1 0,-1 0 0,0 0 0,0 0 0,-1 0-1,1 0 1,0 1 0,-1-1 0,3 4 0,-3-4 11,0-1 0,-1 1-1,0 0 1,1-1 0,-1 1 0,0 0 0,0 0-1,0 0 1,0 0 0,0 0 0,0 0-1,-1 0 1,1 0 0,-1 0 0,1 0 0,-1 0-1,0 0 1,0 0 0,0 1 0,0-1 0,0 0-1,0 0 1,-1 0 0,1 0 0,-1 0-1,1 0 1,-1 0 0,0 0 0,0 0 0,0 0-1,0 0 1,0 0 0,0 0 0,0 0-1,-1-1 1,1 1 0,-1-1 0,1 1 0,-1-1-1,0 0 1,1 1 0,-5 1 0,1-1 95,0 1 0,0-1 0,0-1-1,0 1 1,-1-1 0,1 0 0,-1 0 0,1 0 0,-1-1 0,1 1 0,-1-2 0,1 1 0,-1 0 0,1-1 0,-9-2 0,12 2-90,0 1 1,-1-1 0,1 0-1,0 0 1,0 0 0,0 0-1,0 0 1,0 0 0,0 0-1,0-1 1,0 1 0,0-1-1,1 1 1,-1-1 0,0 0-1,1 0 1,0 1 0,-1-1-1,1 0 1,0 0 0,0-1-1,0 1 1,0 0 0,0 0-1,1 0 1,-1-1 0,1 1-1,-1 0 1,1-1 0,0 1-1,0 0 1,0-1 0,0 1-1,0 0 1,1 0-1,-1-1 1,2-3 0,0 1-21,0 1 1,0 0-1,0 0 1,0 0-1,1 0 1,0 0-1,0 0 0,0 1 1,0-1-1,0 1 1,1 0-1,-1 0 1,1 0-1,0 1 1,6-4-1,-8 4-16,1 1 0,-1 0-1,0 0 1,1 0 0,-1 0 0,1 0-1,0 0 1,-1 1 0,1-1 0,-1 1 0,1 0-1,0 0 1,-1 0 0,1 0 0,0 0-1,-1 1 1,1-1 0,0 1 0,-1 0-1,1-1 1,-1 1 0,1 0 0,-1 0-1,0 1 1,1-1 0,-1 1 0,0-1-1,3 3 1,-3-2 1,-1 0 1,1 1-1,0-1 0,-1 0 1,0 1-1,0-1 0,0 1 1,0-1-1,0 1 0,0-1 0,0 1 1,-1 0-1,1 0 0,-1-1 1,0 1-1,0 0 0,0 0 0,0-1 1,-1 1-1,1 0 0,-1-1 1,1 1-1,-1 0 0,0-1 1,0 1-1,0-1 0,0 1 0,-3 3 1,0 1 6,-1 1 0,0-1 1,0 0-1,0-1 0,-1 1 1,0-1-1,-12 10 1,14-13 1,0-1 1,0 0-1,0 1 1,0-1-1,0-1 1,0 1-1,-1 0 1,1-1-1,-1 0 1,1 0-1,-1-1 1,-6 1-1,9-1 0,1 0 0,-1 0-1,1 0 1,-1-1 0,1 1 0,-1 0-1,1-1 1,-1 1 0,1-1-1,-1 0 1,1 1 0,0-1 0,-1 0-1,1 0 1,0 0 0,0 0 0,0 0-1,0 0 1,0 0 0,0 0 0,0-1-1,0 1 1,0 0 0,0 0-1,0-1 1,1 1 0,-1-1 0,1 1-1,-1-1 1,1 1 0,0-1 0,-1 1-1,1-1 1,0 1 0,0-1-1,0 1 1,0-1 0,0 1 0,1-3-1,-1-2 21,1-1 0,1 1-1,-1 0 1,1-1 0,0 1-1,1 0 1,-1 0-1,1 1 1,0-1 0,1 0-1,-1 1 1,1 0 0,0 0-1,10-9 1,-9 9-27,0 1 1,0-1-1,0 1 1,1 0-1,-1 1 1,1-1-1,0 1 1,1 0-1,-1 1 1,0-1-1,1 1 1,-1 1-1,1-1 1,8 0-1,-14 2-3,0-1-1,1 1 1,-1 0-1,0 0 1,1 0 0,-1 0-1,1 0 1,-1 1-1,0-1 1,1 0-1,-1 1 1,0-1 0,0 0-1,1 1 1,-1 0-1,0-1 1,0 1-1,0 0 1,0-1 0,1 1-1,-1 0 1,0 0-1,0 0 1,-1 0 0,1 0-1,0 0 1,0 0-1,0 1 1,-1-1-1,1 0 1,-1 0 0,1 1-1,-1-1 1,1 0-1,-1 0 1,0 1-1,1-1 1,-1 0 0,0 1-1,0-1 1,0 1-1,-1 2 1,1 0 4,-1 0 0,1-1 0,-1 1 0,-1 0 0,1 0 0,0 0 1,-1-1-1,0 1 0,0 0 0,0-1 0,0 0 0,-1 1 0,-3 3 0,2-4 16,0 0-1,0 0 0,-1 0 1,1 0-1,-1-1 0,1 0 1,-1 0-1,0 0 0,0 0 1,0-1-1,0 0 1,0 0-1,0 0 0,0-1 1,-1 0-1,-5 0 0,8 0 12,0 0-1,0-1 0,0 1 1,0-1-1,0 1 0,0-1 0,0 0 1,1 0-1,-1-1 0,0 1 0,1 0 1,-1-1-1,1 0 0,0 1 0,-1-1 1,1 0-1,0 0 0,0 0 1,0-1-1,0 1 0,0 0 0,1-1 1,-1 1-1,1-1 0,0 0 0,-1 1 1,1-1-1,0 0 0,0-5 0,0 6-9,1-1 0,0 1 0,-1-1 0,1 1-1,1-1 1,-1 0 0,0 1 0,1-1 0,-1 1-1,1-1 1,0 1 0,-1-1 0,1 1 0,0 0-1,1-1 1,1-2 0,0 1-7,0 0 1,0 1-1,1-1 1,-1 1-1,1 0 0,0 0 1,0 0-1,6-3 1,-2 2-14,1 0 1,-1 0-1,1 1 1,0 0-1,0 1 1,0 0-1,0 0 1,16 0 0,-21 2-4,-1 0 1,0 0-1,1 0 0,-1 1 1,0-1-1,0 1 1,1 0-1,-1 0 1,0 0-1,0 0 1,0 1-1,0-1 1,0 1-1,-1 0 1,1 0-1,0 0 1,-1 0-1,1 0 1,1 3-1,-2-2 1,0-1-1,-1 1 1,1 0-1,-1 0 0,0 0 1,0-1-1,0 1 1,-1 0-1,1 0 0,0 0 1,-1 0-1,0 0 1,0 0-1,0 1 0,0-1 1,0 0-1,-1 0 1,1 0-1,-1 0 0,-2 5 1,0-2 5,1 0-1,-2 0 1,1 0 0,-1 0 0,1-1-1,-2 1 1,1-1 0,0 0-1,-1 0 1,0-1 0,0 0 0,-1 0-1,-6 5 1,7-6 2,1-1-1,-1 1 1,0-1-1,0 0 1,0 0-1,0 0 0,0-1 1,0 1-1,-1-1 1,1-1-1,0 1 1,-1-1-1,1 0 1,0 0-1,-1 0 1,1-1-1,-7-1 1,11 2-4,-1-1 0,0 1 0,1-1 0,-1 1 0,1-1 0,-1 0 0,1 0 0,-1 0 1,1 0-1,-1 0 0,1 0 0,0 0 0,-1 0 0,1-1 0,0 1 0,0 0 0,0-1 0,0 1 1,0-1-1,0 1 0,1-1 0,-1 1 0,0-1 0,1 0 0,-1 1 0,1-1 0,0 0 1,-1 1-1,1-1 0,0 0 0,0 0 0,0 1 0,0-1 0,1 0 0,-1 0 0,0 1 0,1-1 1,-1 0-1,1 1 0,-1-1 0,2-1 0,1-3 5,-1 0-1,2 0 1,-1 0 0,1 1 0,-1-1 0,1 1-1,1 0 1,-1 0 0,9-6 0,-10 8-7,1 0 0,0 1 0,-1-1 0,1 1 0,1 0 1,-1 0-1,0 0 0,0 0 0,1 1 0,-1 0 0,1 0 1,-1 0-1,1 1 0,-1-1 0,1 1 0,0 0 0,5 1 1,-6 0-4,-1 0 1,0 0 0,0 0 0,0 0 0,0 1 0,0-1-1,0 1 1,-1 0 0,1 0 0,0 0 0,-1 0 0,1 0 0,-1 1-1,0-1 1,0 1 0,0-1 0,0 1 0,0 0 0,-1 0-1,1 0 1,-1 0 0,0 0 0,0 0 0,1 6 0,0-3 1,-1 0 1,0 0 0,0-1-1,-1 1 1,1 0 0,-1 0 0,-1 0-1,1 0 1,-1 0 0,0 0-1,-1 0 1,1-1 0,-1 1 0,0 0-1,0-1 1,-1 0 0,0 1-1,0-1 1,0 0 0,-6 6 0,6-7 3,-1 0 1,1-1 0,-1 0 0,0 0 0,0 0 0,0 0-1,0-1 1,-1 1 0,1-1 0,-1 0 0,0 0 0,1-1 0,-1 0-1,0 1 1,0-2 0,0 1 0,0 0 0,0-1 0,0 0-1,0 0 1,0-1 0,1 1 0,-1-1 0,-9-2 0,11 2-1,0 0 0,1 0-1,-1 0 1,0 0 0,0 0 0,0-1 0,1 1 0,-1-1 0,0 0 0,1 0 0,0 0 0,-1 0 0,1 0 0,0 0 0,0 0-1,0-1 1,0 1 0,1-1 0,-1 0 0,1 1 0,0-1 0,-1 0 0,1 0 0,0 0 0,1 0 0,-1 0 0,0 0 0,1 0 0,0 0-1,0 0 1,-1 0 0,2 0 0,-1 0 0,0 0 0,1 0 0,1-5 0,-1 3-2,1 0 0,0 0 0,0 0 0,0 0 0,0 1 0,1-1 0,0 1-1,0 0 1,0 0 0,1 0 0,-1 0 0,1 0 0,0 1 0,0-1 0,0 1 0,0 0 0,0 1 0,1-1 0,0 1 0,-1 0 0,9-3 0,-9 4-3,0 0-1,0 1 1,0-1 0,0 1 0,0 0 0,0 0 0,0 0-1,0 0 1,0 1 0,0 0 0,0 0 0,0 0 0,-1 0 0,1 1-1,0-1 1,-1 1 0,1 0 0,-1 0 0,1 0 0,-1 1 0,0-1-1,0 1 1,0-1 0,-1 1 0,1 0 0,3 5 0,-3-3-1,0 0 0,0 0 1,0 1-1,0 0 0,-1-1 0,0 1 1,0 0-1,0 0 0,-1 0 1,0 0-1,0 0 0,-1 1 0,0-1 1,0 0-1,0 0 0,-2 10 1,1-13 10,1 0 1,-1 0 0,1 0-1,-1 0 1,0 0 0,0-1-1,0 1 1,-1 0 0,1 0 0,-1-1-1,0 1 1,1-1 0,-1 0-1,0 1 1,0-1 0,0 0-1,-1 0 1,1 0 0,0-1-1,-1 1 1,0 0 0,1-1-1,-1 0 1,0 1 0,1-1 0,-1 0-1,0-1 1,0 1 0,0 0-1,0-1 1,0 1 0,0-1-1,0 0 1,-6-1 0,4 0 13,-1 0 0,1 0 0,0 0 1,-1-1-1,1 0 0,0 0 0,0 0 0,0-1 1,1 0-1,-1 0 0,0 0 0,1 0 1,0-1-1,0 0 0,0 0 0,0 0 0,1 0 1,-5-6-1,6 7 4,0 0 0,1 0 0,-1 0 0,1 0 1,-1-1-1,1 1 0,0-1 0,0 1 0,0 0 0,0-1 1,1 0-1,0 1 0,0-1 0,0 1 0,0-1 0,0 1 0,0-1 1,1 1-1,0-1 0,0 1 0,0-1 0,0 1 0,0 0 1,1-1-1,-1 1 0,1 0 0,0 0 0,0 0 0,0 0 0,4-3 1,-2 2-21,0 0 0,1 1 0,0 0 1,-1 0-1,1 0 0,0 0 1,1 1-1,-1-1 0,0 1 0,1 1 1,-1-1-1,1 1 0,-1 0 1,1 0-1,0 1 0,-1-1 0,1 1 1,8 1-1,-9 0-7,0 0-1,0 0 1,0 1-1,0 0 1,0 0-1,-1 0 1,1 0-1,0 1 1,-1-1-1,0 1 1,0 1-1,0-1 1,0 0-1,0 1 1,0 0-1,-1 0 1,0 0 0,0 0-1,0 1 1,0-1-1,-1 1 1,0-1-1,2 7 1,-2-8 1,-1 1 0,0-1-1,0 1 1,-1-1 0,1 1 0,-1 0 0,1-1 0,-1 1 0,-1 0 0,1-1 0,0 1 0,-1-1 0,0 1 0,1 0 0,-2-1-1,1 1 1,0-1 0,-1 0 0,1 1 0,-1-1 0,0 0 0,0 0 0,0 0 0,0 0 0,-1-1 0,1 1 0,-1 0 0,0-1-1,0 0 1,0 0 0,0 0 0,0 0 0,-5 2 0,2-1 4,-1-1 0,1 0-1,-1-1 1,1 1 0,-1-1-1,1-1 1,-1 1 0,0-1 0,0 0-1,1-1 1,-1 1 0,0-1 0,1-1-1,-1 1 1,1-1 0,-1 0-1,1-1 1,-10-5 0,11 6-2,1 0 0,-1-1 1,0 1-1,1-1 0,0-1 0,0 1 1,0-1-1,0 1 0,0-1 0,1 0 1,0 0-1,-1-1 0,2 1 1,-1-1-1,0 1 0,1-1 0,0 0 1,0 0-1,0 0 0,1 0 0,0 0 1,0 0-1,-1-11 0,2 12-2,1 0 0,-1 1 0,1-1-1,0 0 1,0 0 0,0 1 0,0-1 0,1 1-1,0-1 1,-1 1 0,1 0 0,0 0 0,1 0-1,-1 0 1,4-4 0,-1 3 0,-1 0-1,1 0 0,0 0 1,0 1-1,1 0 1,-1 0-1,1 0 1,-1 0-1,8-1 1,-7 2-2,-1 0 0,1 1 0,0 0 0,0 0 0,-1 0 0,1 0 0,0 1 0,0 0 0,0 1 1,0-1-1,0 1 0,0 0 0,-1 0 0,1 1 0,0 0 0,-1 0 0,1 0 0,-1 1 1,0 0-1,10 6 0,-13-7 0,1 0 1,-1 1 0,1 0-1,-1 0 1,0-1 0,0 1 0,0 0-1,0 1 1,0-1 0,-1 0-1,1 0 1,-1 1 0,0-1-1,0 1 1,-1-1 0,1 1-1,0-1 1,-1 1 0,0 0-1,0-1 1,0 1 0,-1-1-1,1 1 1,-1 0 0,0-1-1,0 1 1,0-1 0,0 0-1,0 1 1,-1-1 0,0 0-1,1 0 1,-1 0 0,0 0 0,-1 0-1,1 0 1,0-1 0,-1 1-1,0-1 1,0 1 0,1-1-1,-1 0 1,0 0 0,-1 0-1,1-1 1,0 1 0,0-1-1,-1 0 1,-5 2 0,2-2 8,-1 1-1,0-1 1,0-1 0,0 0 0,0 0-1,0 0 1,0-1 0,0 0 0,0-1-1,0 0 1,0 0 0,1 0 0,-12-6-1,15 6-3,0 0-1,1 1 1,-1-1-1,1 0 1,-1-1-1,1 1 1,0-1-1,0 0 1,0 1-1,0-1 1,1 0-1,-1-1 1,1 1-1,0 0 0,0-1 1,0 1-1,0-1 1,0 0-1,1 1 1,0-1-1,0 0 1,0 0-1,0 0 1,0 0-1,1 0 1,0 0-1,0 0 1,0-6-1,1 7-2,0-1-1,0 0 1,0 1 0,0-1-1,1 0 1,0 1-1,-1 0 1,1-1 0,0 1-1,1 0 1,-1 0-1,0 0 1,1 0 0,0 1-1,-1-1 1,1 1-1,0 0 1,1-1 0,-1 1-1,0 0 1,0 1-1,1-1 1,-1 1 0,1-1-1,0 1 1,-1 0 0,1 1-1,0-1 1,7 0-1,-5 0-2,0 1-1,0 0 1,0 0 0,0 1-1,0-1 1,0 1-1,0 0 1,0 1 0,0 0-1,0 0 1,0 0-1,-1 0 1,1 1-1,-1 0 1,1 0 0,-1 1-1,8 7 1,-10-9 0,-1 1 0,0-1 1,1 1-1,-1 0 0,0 0 1,0 0-1,-1 0 0,1 0 1,-1 1-1,1-1 0,-1 0 0,0 1 1,0-1-1,-1 1 0,1-1 1,-1 1-1,1-1 0,-1 1 1,0 0-1,-1-1 0,1 1 0,-1-1 1,1 1-1,-1-1 0,0 1 1,0-1-1,-2 4 0,1-3 5,-1-1 0,1 1-1,-1-1 1,1 1 0,-1-1-1,0 0 1,0 0 0,-1 0 0,1 0-1,-1-1 1,1 0 0,-1 1-1,0-1 1,0-1 0,0 1 0,0 0-1,0-1 1,0 0 0,0 0-1,0 0 1,-1 0 0,-5-1-1,3 0 6,1 0-1,-1-1 1,0 0-1,1 0 1,-1-1-1,1 0 1,-1 0-1,1 0 0,0-1 1,0 0-1,0 0 1,0 0-1,0-1 1,-6-5-1,9 6-5,0 1 0,0-1 0,0 0 1,1 0-1,-1 0 0,1 0 0,-1 0 0,1 0 0,0-1 0,0 1 0,1-1 1,-1 1-1,1-1 0,0 0 0,0 1 0,0-1 0,0 0 0,1 0 0,-1 0 0,1 0 1,0 0-1,0 0 0,1 0 0,-1 0 0,2-6 0,-1 7-2,0 0 0,0 0 0,1 0-1,-1 1 1,0-1 0,1 0 0,0 1 0,0-1 0,0 1-1,0 0 1,0 0 0,0 0 0,0 0 0,1 0-1,-1 0 1,1 0 0,-1 1 0,4-2 0,-1 1-2,0 0-1,-1 1 1,1 0 0,0 0-1,-1 1 1,1-1 0,0 1-1,0 0 1,0 0 0,9 2 0,-8-1-2,0 0 1,1 0 0,-1 1-1,0 0 1,0 0 0,0 1-1,0 0 1,0 0 0,-1 0 0,1 1-1,-1 0 1,0 0 0,0 0-1,0 0 1,-1 1 0,1 0-1,4 8 1,-7-10 4,0 0 1,-1 1-1,0-1 0,0 1 0,0-1 1,0 1-1,0 0 0,-1-1 0,1 1 1,-1 0-1,0 0 0,0-1 0,-1 1 1,1 0-1,-1-1 0,0 1 0,0 0 1,0-1-1,0 1 0,0-1 0,-1 1 1,0-1-1,0 0 0,0 0 0,0 0 1,0 0-1,0 0 0,-1 0 0,1 0 1,-1-1-1,-6 5 0,6-5 3,0 0 0,0 0 0,0 0-1,-1 0 1,1-1 0,0 1 0,-1-1 0,0 0 0,1 0-1,-1 0 1,0 0 0,1-1 0,-1 0 0,0 1 0,0-1-1,1-1 1,-1 1 0,0 0 0,1-1 0,-1 0 0,0 0-1,1 0 1,-1 0 0,1-1 0,-1 1 0,1-1 0,0 0-1,0 0 1,0 0 0,0 0 0,-5-5 0,6 5-1,0-1 1,-1 1 0,1-1-1,0 1 1,0-1-1,1 0 1,-1 0-1,1 0 1,-1 0 0,1 0-1,0 0 1,0-1-1,0 1 1,1 0 0,-1 0-1,1-1 1,-1 1-1,1 0 1,0-1-1,1 1 1,-1 0 0,0-1-1,1 1 1,0 0-1,0-1 1,0 1-1,0 0 1,0 0 0,1 0-1,0 0 1,2-3-1,-1 2-4,0-1-1,0 2 0,0-1 0,1 0 1,0 1-1,-1-1 0,2 1 1,-1 0-1,0 0 0,0 1 1,1-1-1,-1 1 0,1 0 0,0 0 1,0 1-1,0-1 0,0 1 1,0 0-1,0 1 0,5-1 1,-6 1-3,0 0 1,0 0 0,-1 0-1,1 1 1,0 0 0,-1 0 0,1 0-1,-1 0 1,1 0 0,-1 1 0,1-1-1,-1 1 1,0 0 0,0 0 0,1 0-1,-2 0 1,1 1 0,0 0-1,0-1 1,-1 1 0,1 0 0,3 6-1,-5-6 4,0 0-1,0 0 0,0 0 0,0 0 1,0 1-1,0-1 0,-1 0 0,0 1 0,1-1 1,-1 0-1,-1 0 0,1 1 0,0-1 1,-1 0-1,0 1 0,1-1 0,-1 0 0,-1 0 1,1 0-1,0 0 0,-1 0 0,1 0 1,-1 0-1,0-1 0,0 1 0,-2 2 1,1-2 3,1-1 0,0 1 1,-1-1-1,0 1 1,1-1-1,-1 0 1,0 0-1,0 0 1,0-1-1,0 1 1,0-1-1,-1 1 1,1-1-1,0 0 1,-1-1-1,1 1 1,-1 0-1,1-1 0,0 0 1,-1 0-1,-5 0 1,7-1-1,-1 1 1,1-1-1,0 0 1,-1 0-1,1 0 0,0 0 1,0 0-1,-1 0 1,1-1-1,0 1 1,0-1-1,1 0 0,-1 1 1,0-1-1,0 0 1,1 0-1,-1 0 1,1 0-1,0 0 0,0-1 1,0 1-1,0 0 1,0-1-1,0 1 1,0 0-1,1-1 0,-1 1 1,1-1-1,0 1 1,0-4-1,0 2-2,0 0-1,0 0 1,1 0-1,-1 1 1,1-1-1,0 0 1,1 0-1,-1 1 1,0-1-1,1 1 1,0-1-1,0 1 1,0 0-1,0 0 1,1 0-1,-1 0 1,1 0-1,-1 0 1,1 1-1,4-3 1,-5 3-4,1 0 0,-1 0 0,1 0 0,0 1 0,-1-1 0,1 1 0,0 0 0,0 0 0,0 0 0,0 0 0,0 0 0,0 1 0,0 0 0,0-1 0,1 1 0,-1 0 0,0 0 0,0 1 0,0-1 0,0 1 0,0-1 0,0 1 0,0 0 0,0 0 0,4 2 1,-6-2 0,1 1 1,0-1 0,0 0 0,0 1 0,-1-1 0,1 1 0,-1-1 0,1 1 0,-1 0 0,0 0 0,0 0 0,0 0-1,0 0 1,0 0 0,0 0 0,0 0 0,-1 0 0,1 0 0,-1 0 0,1 1 0,-1-1 0,0 0 0,0 0 0,0 0-1,0 1 1,0-1 0,-1 0 0,1 0 0,-1 0 0,1 1 0,-1-1 0,0 0 0,-2 3 0,1 2 1,-1-1 1,-1 0-1,1-1 1,-1 1-1,0 0 1,0-1-1,-1 0 1,1 0-1,-11 8 1,11-10 3,-1-1 0,1 1 0,-1-1 0,1 0 0,-1 0 0,1-1 0,-1 1 0,0-1 0,0 0 0,0-1 0,0 1 0,-7-1 0,10 0-1,0 0-1,0 0 0,0 0 1,1 0-1,-1-1 0,0 1 1,0-1-1,1 0 1,-1 1-1,0-1 0,1 0 1,-1 0-1,1 0 0,-1 0 1,1 0-1,-1 0 0,1-1 1,0 1-1,0 0 1,-1-1-1,1 1 0,0-1 1,0 1-1,1-1 0,-1 0 1,0 1-1,0-1 1,1 0-1,-1 1 0,1-1 1,-1 0-1,1 0 0,0 0 1,0 1-1,0-1 0,0 0 1,0-2-1,0 1-2,0 0-1,1-1 1,-1 1 0,1 0-1,0 0 1,0 0-1,0-1 1,0 1-1,0 0 1,1 0 0,-1 1-1,1-1 1,0 0-1,0 0 1,0 1-1,0-1 1,0 1 0,0 0-1,4-3 1,-2 2-2,0 0 0,0 1 0,1-1 0,-1 1 0,1 0-1,-1 0 1,1 1 0,0 0 0,0-1 0,-1 1 0,1 1 0,5-1 0,-6 1 0,0 0 1,0 0-1,0 0 0,0 0 0,0 1 1,-1 0-1,1 0 0,0 0 0,-1 0 1,1 0-1,-1 1 0,1 0 0,-1 0 1,1 0-1,2 2 0,-4-2 2,0 1-1,0-1 0,0 0 1,0 1-1,0-1 1,-1 1-1,1-1 0,-1 1 1,0 0-1,0 0 1,0-1-1,0 1 1,0 0-1,0 0 0,-1 0 1,0 0-1,1 0 1,-1 0-1,0 0 0,-1 0 1,0 5-1,0-3 3,0 0 1,-1 0-1,1-1 0,-1 1 0,-1 0 1,1-1-1,0 0 0,-1 1 0,0-1 0,0 0 1,0-1-1,-1 1 0,1 0 0,-1-1 0,0 0 1,-6 4-1,8-5 0,0-1-1,0 1 1,-1-1-1,1 1 1,-1-1 0,1 0-1,-1 0 1,1 0-1,-1-1 1,1 1 0,-1 0-1,0-1 1,0 0-1,1 0 1,-1 0 0,0 0-1,1 0 1,-1 0 0,0-1-1,1 1 1,-1-1-1,0 0 1,1 0 0,-1 0-1,1 0 1,-1 0-1,1 0 1,0-1 0,-1 1-1,1-1 1,-2-2 0,2 2-1,0 0 1,0-1-1,0 1 1,1-1-1,-1 1 1,1-1-1,0 0 1,0 0-1,0 1 1,0-1 0,0 0-1,1 0 1,-1 0-1,1 0 1,0 0-1,0 0 1,0 0-1,0 0 1,0 0-1,1 0 1,-1 0-1,1 0 1,0 1 0,0-1-1,0 0 1,0 0-1,1 1 1,1-4-1,-2 3-3,1 0 0,0 0 0,0 0-1,0 1 1,0-1 0,0 0 0,1 1 0,-1 0-1,1 0 1,-1-1 0,1 1 0,0 1-1,0-1 1,0 0 0,0 1 0,0-1 0,1 1-1,-1 0 1,0 0 0,0 1 0,1-1 0,-1 1-1,1-1 1,3 1 0,-6 0 1,0 0 0,1 0 0,-1 0 0,0 1 0,0-1-1,0 0 1,0 1 0,0-1 0,0 0 0,0 1 0,0-1 0,0 1 0,0 0 0,0-1 0,0 1 0,0 0 0,0 0 0,-1-1 0,1 1-1,0 0 1,0 0 0,-1 0 0,1 0 0,0 1 0,0 0 1,-1 0 0,0 0 0,1 0 0,-1 0-1,0 0 1,0 0 0,0 0 0,0 0 0,0 0 0,0 0-1,-1 0 1,0 3 0,-1 1 0,1-1 0,-2 1 0,1-1-1,0 0 1,-1 0 0,0 0 0,-1 0-1,-6 9 1,7-11 5,0-1 0,-1 1 0,1 0-1,0-1 1,-1 0 0,0 0 0,0 0 0,1 0-1,-1 0 1,0-1 0,0 0 0,-1 0-1,1 0 1,0 0 0,0 0 0,0-1 0,-6 0-1,7 0-15,0-1-1,0 0 0,0 1 0,0-1 1,0-1-1,0 1 0,0 0 0,0-1 1,0 1-1,1-1 0,-1 0 0,1 0 0,-1 0 1,1 0-1,0 0 0,-1 0 0,1-1 1,1 1-1,-1-1 0,0 0 0,0 1 0,1-1 1,0 0-1,-2-3 0,3 5-23,-1 0 0,1 0-1,0 0 1,-1 0 0,1 0 0,0 0 0,0 0-1,0 0 1,0 0 0,0 0 0,0 0-1,0 0 1,0 0 0,0 0 0,0 0 0,0 0-1,1 0 1,-1 0 0,0 0 0,1 0-1,-1 0 1,1 0 0,-1 0 0,1 0-1,0 0 1,1-1 0,24-15-260,-26 17 288,26-12-292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08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14 198 6777,'0'0'56,"-1"1"1,1-1-1,-1 0 0,1 0 0,-1 0 0,1 0 0,-1 0 0,1 0 0,0 0 0,-1 0 0,1 0 0,-1 0 0,1 0 0,-1 0 0,1-1 0,0 1 0,-1 0 0,1 0 0,-1 0 0,1-1 0,0 1 1,-1 0-1,1 0 0,0-1 0,-1 1 0,1 0 0,0-1 0,-1 1 0,1 0 0,0-1 0,0 1 0,-1 0 0,1-1 0,0 1 0,0-1 0,0 1 0,0 0 0,-1-1 0,1 1 0,0-1 0,0 1 1,0-1-1,0 1 0,0 0 0,0-1 0,0 1 0,0-1 0,0 1 0,0-1 0,1 1 0,-1-1 0,0 1 0,0 0 0,0-1 0,0 1 0,1-1 0,-1 1 0,1-1 0,0-1 93,0 0 0,1 0 0,-1 0-1,1 0 1,-1 0 0,1 0 0,0 0-1,0 1 1,2-2 0,-2 2-107,-1 0-1,1 0 1,-1 0 0,1 1 0,-1-1-1,1 1 1,0-1 0,-1 1 0,1 0 0,0-1-1,0 1 1,-1 0 0,1 0 0,0 0-1,0 1 1,-1-1 0,1 0 0,0 1-1,-1-1 1,1 1 0,0-1 0,-1 1 0,1 0-1,-1 0 1,1-1 0,-1 1 0,1 0-1,1 2 1,0 1 65,0-1-1,0 1 1,0-1-1,0 1 1,-1 0-1,1 0 1,-1 1-1,0-1 1,2 7-1,-4-10-75,1-1 0,-1 0 0,0 1 0,0-1-1,1 1 1,-1-1 0,0 1 0,0-1 0,0 1 0,0-1-1,1 1 1,-1-1 0,0 1 0,0-1 0,0 1 0,0-1-1,0 1 1,0-1 0,0 1 0,-1-1 0,1 1 0,0-1-1,0 1 1,0-1 0,0 1 0,-1-1 0,1 1 0,0-1 0,0 1-1,-1-1 1,1 1 0,0-1 0,-1 0 0,1 1 0,0-1-1,-1 0 1,1 1 0,-1-1 0,1 0 0,-1 0 0,1 1-1,-1-1 1,1 0 0,-1 0 0,1 0 0,-1 0 0,0 1-1,-1-1 75,1 0 1,-1-1-1,1 1 0,-1 0 0,1-1 0,-1 1 0,1 0 0,-1-1 0,1 0 0,-1 1 1,1-1-1,0 0 0,-1 0 0,-1-1 0,0-2 89,-1 1-1,1-1 1,0 0 0,0 0 0,0 0-1,0 0 1,1-1 0,-1 1 0,1-1-1,-2-7 1,3 10-158,1-1 0,-1 1 0,1-1 0,0 1 0,-1-1-1,1 0 1,0 1 0,1-1 0,-1 1 0,0-1 0,1 1 0,-1-1 0,1 1 0,0 0 0,0-1-1,0 1 1,0 0 0,0-1 0,1 1 0,-1 0 0,0 0 0,1 0 0,2-2 0,-3 3-34,0 0 0,0 0 0,0 1 0,0-1 0,0 0 1,0 0-1,0 1 0,0-1 0,0 1 0,1-1 1,-1 1-1,0 0 0,0-1 0,1 1 0,-1 0 0,0 0 1,0 0-1,1 0 0,-1 0 0,0 0 0,1 0 0,-1 0 1,0 0-1,0 1 0,1-1 0,-1 1 0,0-1 1,0 1-1,0-1 0,0 1 0,1-1 0,-1 1 0,0 0 1,0 0-1,0 0 0,0-1 0,-1 1 0,1 0 0,0 0 1,0 0-1,0 2 0,2 1 1,0 0 0,0 0 0,-1-1 0,0 2 0,0-1 0,0 0 0,0 0 0,-1 1 0,0-1 0,2 9 0,-3-11 1,0 1 0,0-1 0,0 1 1,0-1-1,0 1 0,-1 0 1,1-1-1,-1 1 0,1-1 0,-1 0 1,0 1-1,0-1 0,0 0 0,-1 1 1,-1 2-1,1-4 2,1 1 0,0-1-1,0-1 1,-1 1 0,1 0 0,-1 0-1,1 0 1,-1-1 0,1 1 0,-1-1-1,1 1 1,-1-1 0,1 0 0,-1 1 0,0-1-1,1 0 1,-1 0 0,0 0 0,1 0-1,-1 0 1,1-1 0,-1 1 0,0 0-1,1-1 1,-1 1 0,-2-2 0,2 1 7,-1 0 0,0 0 1,0 0-1,1-1 1,-1 1-1,1-1 0,-1 1 1,1-1-1,-1 0 0,1 0 1,0 0-1,0 0 1,0-1-1,0 1 0,1 0 1,-1-1-1,0 1 1,1-1-1,0 0 0,0 1 1,0-1-1,0 0 0,0 0 1,0 0-1,1 0 1,-1 0-1,1 1 0,0-1 1,0 0-1,0 0 0,0 0 1,0 0-1,1 0 1,-1 0-1,1 0 0,0 0 1,0 0-1,0 1 1,0-1-1,1 0 0,-1 1 1,1-1-1,-1 1 0,1-1 1,0 1-1,0 0 1,0 0-1,0 0 0,0 0 1,1 0-1,-1 0 0,1 1 1,-1-1-1,1 1 1,0-1-1,-1 1 0,1 0 1,4-1-1,-4 2-12,0-1 0,0 1 0,1 0 0,-1 0 0,0 0 0,0 0 0,0 0 0,0 1 0,0-1 0,0 1 0,0 0 0,0 0 0,0 0 0,0 1 0,0-1 0,0 1 0,0-1 0,-1 1 0,1 0 0,-1 0 0,0 0 0,1 0 0,-1 1 0,0-1 0,0 0 0,0 1 0,-1 0 0,1-1 0,0 1 0,-1 0 0,0 0 0,0 0 0,0 0 0,0 0 0,0 0 0,-1 0 0,1 0 0,-1 0 0,0 0 0,0 1 0,0 4 0,0-7 3,0 1 0,0-1 0,0 1 1,-1-1-1,1 1 0,0-1 1,-1 1-1,1-1 0,-1 0 1,1 1-1,-1-1 0,0 0 1,0 1-1,1-1 0,-1 0 1,0 0-1,0 0 0,0 0 1,0 0-1,-1 0 0,1 0 1,0 0-1,0 0 0,0 0 1,-1-1-1,1 1 0,-1 0 1,1-1-1,0 1 0,-1-1 1,1 0-1,-1 1 0,1-1 1,-1 0-1,1 0 0,-1 0 1,1 0-1,-1 0 0,1 0 1,-1 0-1,0-1 0,-3 0 19,1 0-1,0 0 1,0 0 0,0 0-1,1-1 1,-1 1 0,0-1-1,1 0 1,-1-1 0,1 1-1,-1 0 1,1-1 0,-5-5-1,5 5 7,1 0 1,0-1-1,0 1 0,0 0 0,0-1 0,1 0 1,-1 1-1,1-1 0,0 0 0,0 1 0,0-1 1,1 0-1,-1 0 0,1 0 0,0 0 0,0 0 1,1-7-1,0 9-22,0 0 0,-1 0 1,1 0-1,0 0 0,0 0 0,0 0 1,0 1-1,1-1 0,-1 0 1,0 1-1,1-1 0,-1 1 0,1-1 1,0 1-1,-1 0 0,1 0 0,0-1 1,0 1-1,0 0 0,0 1 1,0-1-1,0 0 0,0 1 0,0-1 1,0 1-1,0-1 0,0 1 0,0 0 1,0 0-1,0 0 0,0 0 1,1 0-1,-1 1 0,2 0 0,0-1-8,-1 1 0,1 0 0,-1 1 0,1-1 0,-1 1 0,0-1 0,1 1 0,-1 0-1,0 0 1,0 1 0,0-1 0,-1 0 0,1 1 0,0 0 0,-1 0 0,0 0 0,0 0 0,0 0-1,0 0 1,2 4 0,-2-2 2,1 0-1,-1 0 0,0 0 1,0 0-1,-1 0 1,0 1-1,0-1 1,0 0-1,0 1 0,-1-1 1,0 1-1,0-1 1,-1 7-1,0-10 4,0 0-1,0 0 0,0 0 1,0 0-1,0 0 1,0 0-1,0 0 0,-1 0 1,1 0-1,-1-1 1,1 1-1,-1 0 1,0-1-1,0 0 0,0 1 1,1-1-1,-1 0 1,0 0-1,-1 0 0,1 0 1,0 0-1,0 0 1,0-1-1,0 1 1,-1-1-1,1 0 0,0 1 1,-1-1-1,-3-1 1,0 2 30,1-2 1,0 1 0,-1-1 0,1 1 0,-1-1-1,1-1 1,0 1 0,0-1 0,0 0 0,0 0-1,-9-6 1,11 6 3,0 0 0,0-1 0,1 1 0,-1-1 0,1 0 0,-1 0 0,1 0 0,0 0 0,0 0 0,0 0-1,0-1 1,1 1 0,-1-1 0,1 1 0,0-1 0,0 0 0,1 1 0,-1-1 0,1 0 0,-1 0 0,1-7 0,1 9-31,-1-1 1,1 0 0,0 0 0,0 1-1,0-1 1,0 0 0,0 1-1,0-1 1,1 1 0,-1 0-1,1-1 1,0 1 0,0 0 0,-1 0-1,2 0 1,-1 0 0,0 0-1,0 0 1,0 1 0,1-1-1,-1 1 1,1 0 0,-1 0 0,1-1-1,0 2 1,-1-1 0,1 0-1,0 0 1,5 0 0,-4 1-8,-1 1-1,1-1 1,0 0 0,0 1 0,0 0 0,0 0-1,0 0 1,0 0 0,-1 1 0,1-1-1,0 1 1,-1 0 0,0 0 0,1 1 0,-1-1-1,0 0 1,0 1 0,0 0 0,-1 0 0,1 0-1,-1 0 1,1 0 0,-1 1 0,0-1-1,0 0 1,2 7 0,-2-7 0,0 0 1,-1 1-1,0-1 1,1 1-1,-1-1 1,0 1-1,0-1 0,-1 1 1,1 0-1,-1-1 1,0 1-1,0 0 1,0-1-1,0 1 0,-1 0 1,1-1-1,-1 1 1,0 0-1,0-1 1,0 1-1,-1-1 0,1 0 1,-1 1-1,0-1 1,0 0-1,0 0 1,0 0-1,-5 5 0,4-7 4,1 1-1,0-1 1,-1 1-1,0-1 0,1 0 1,-1 0-1,0 0 1,1 0-1,-1-1 1,0 1-1,0-1 0,0 0 1,1 0-1,-1 0 1,0 0-1,0 0 0,0 0 1,0-1-1,1 1 1,-1-1-1,0 0 0,1 0 1,-1 0-1,0 0 1,1 0-1,-1-1 0,1 1 1,-4-4-1,2 2 2,-1 0-1,1 0 0,0-1 1,1 0-1,-1 0 0,1 0 1,-1 0-1,1-1 0,0 1 1,1-1-1,-1 1 0,1-1 1,0 0-1,-2-8 0,3 8-2,1 0 0,-1 0 0,1 0 0,1 0 0,-1 0 0,1 0 0,-1 1 0,1-1 0,1 0-1,-1 0 1,1 1 0,0-1 0,0 0 0,0 1 0,0 0 0,1 0 0,0 0 0,0 0 0,0 0-1,0 0 1,1 1 0,-1-1 0,1 1 0,0 0 0,0 0 0,0 0 0,1 1 0,-1 0 0,0 0-1,1 0 1,0 0 0,8-2 0,-11 4-3,0-1 0,0 1-1,0 0 1,0 0 0,0 0-1,0 0 1,0 0 0,0 1-1,0-1 1,0 1 0,0-1-1,0 1 1,0 0 0,0 0 0,0-1-1,0 1 1,0 1 0,-1-1-1,1 0 1,1 2 0,0 0-1,0 0 0,-1 0 1,1 0-1,-1 1 0,0-1 0,0 1 1,0-1-1,0 1 0,1 7 1,0 0 1,0-1 1,-1 1-1,-1 0 0,0 0 1,0 0-1,-3 22 1,2-31 0,0 1 0,0-1 1,-1 1-1,1-1 0,-1 0 1,0 1-1,0-1 0,0 1 0,0-1 1,0 0-1,0 0 0,-1 0 1,1 0-1,-1 0 0,1 0 1,-1 0-1,0 0 0,0 0 0,0-1 1,0 1-1,0-1 0,0 1 1,0-1-1,0 0 0,-1 0 0,1 0 1,0 0-1,-1 0 0,1-1 1,-1 1-1,1-1 0,-1 0 1,1 1-1,-3-1 0,0 0 2,1-1 0,0 1 0,0-1 0,0 0 0,0 0 1,0 0-1,0-1 0,0 0 0,0 1 0,0-1 0,0-1 0,1 1 0,-1 0 0,1-1 0,0 0 0,0 1 0,0-2 0,0 1 0,-5-7 0,5 5 1,0 0 0,0-1-1,1 0 1,0 1-1,0-1 1,0 0-1,1 0 1,-1 0-1,2 0 1,-1-1-1,1 1 1,-1 0-1,2 0 1,0-11-1,0 14-3,-1 1-1,1-1 1,0 0 0,0 0-1,0 1 1,0-1 0,1 1-1,-1-1 1,0 1-1,1-1 1,0 1 0,0 0-1,0 0 1,0-1 0,0 2-1,0-1 1,0 0-1,0 0 1,1 1 0,-1-1-1,1 1 1,-1 0 0,1-1-1,0 1 1,-1 1 0,1-1-1,0 0 1,0 1-1,0-1 1,-1 1 0,1 0-1,0 0 1,5 0 0,-3 1-3,0 0 1,-1 0 0,1 0 0,0 1 0,-1 0 0,0-1 0,1 2 0,-1-1 0,0 0 0,0 1 0,0 0-1,0 0 1,-1 0 0,1 0 0,-1 1 0,1-1 0,-1 1 0,-1 0 0,4 5 0,-1-2 1,-1 0 0,0 0 1,-1 1-1,0-1 0,0 1 1,0 0-1,-1 0 0,0-1 1,-1 2-1,2 13 0,-3-21 2,0 1 0,0-1 1,0 1-1,0 0 0,-1-1 0,1 1 0,0 0 0,-1-1 1,1 1-1,-1-1 0,0 1 0,1-1 0,-1 1 0,0-1 0,0 0 1,0 1-1,0-1 0,0 0 0,0 0 0,-1 1 0,1-1 0,0 0 1,0 0-1,-1 0 0,1-1 0,-1 1 0,1 0 0,-1 0 0,1-1 1,-1 1-1,1-1 0,-1 0 0,1 1 0,-1-1 0,0 0 1,1 0-1,-4 0 0,0 0 3,0 0 0,0-1 1,0 1-1,0-1 0,0-1 0,0 1 1,0-1-1,1 1 0,-1-1 0,0-1 1,-5-2-1,2-2 1,0 1 0,1-1 0,-1 0 1,1-1-1,1 1 0,-1-2 0,-8-14 0,13 20-3,1 1-1,0-1 0,0 0 0,0 0 0,0 0 0,0 0 0,0 1 0,1-1 1,-1 0-1,1 0 0,0 0 0,0-1 0,1-2 0,-1 4 0,1 0 0,-1 0 0,1 0 1,0 0-1,0 0 0,0 0 0,0 1 0,1-1 0,-1 0 0,0 1 0,1-1 0,-1 1 0,1-1 0,-1 1 1,1 0-1,0-1 0,-1 1 0,1 0 0,0 0 0,0 0 0,3 0 0,-1-1-1,1 0 0,0 0 0,0 1 0,0 0 0,0 0 0,0 1 0,1-1 0,-1 1 0,0 0 0,0 0 0,0 1 0,0 0 0,0 0 0,0 0 0,0 0 0,0 1 0,0 0 0,0 0-1,-1 0 1,5 3 0,-5-3 0,-1 1-1,0-1 0,1 1 0,-1-1 0,-1 1 0,1 0 0,0 0 0,-1 0 0,1 1 0,-1-1 1,0 1-1,0-1 0,-1 1 0,1 0 0,-1 0 0,1-1 0,-1 1 0,-1 0 0,1 0 1,0 0-1,-1 0 0,0 0 0,0 0 0,0 1 0,-1 5 0,1-8 3,-1 0 1,1 1-1,-1-1 0,0 0 0,0 1 0,0-1 1,0 0-1,0 0 0,0 0 0,0 0 0,-1 0 1,1 0-1,-1 0 0,1-1 0,-1 1 0,0 0 1,0-1-1,0 1 0,1-1 0,-1 0 0,-1 0 1,1 0-1,0 0 0,0 0 0,0 0 0,-1 0 1,1-1-1,0 1 0,-1-1 0,1 0 0,0 1 1,-4-1-1,2 0 3,-1-1 1,0 1 0,0-1-1,0 1 1,1-1 0,-1-1-1,0 1 1,1-1 0,-1 0-1,1 0 1,0 0-1,0 0 1,0-1 0,0 0-1,-5-3 1,6 2 1,-1 0 0,1 0 0,0 0 0,0 0 1,1 0-1,-1 0 0,1-1 0,0 1 0,0-1 0,0 0 0,1 0 0,0 1 1,0-1-1,0 0 0,0 0 0,1-9 0,0 10-3,0 0-1,0 1 1,1-1-1,0 0 1,0 0 0,0 0-1,0 1 1,0-1 0,1 1-1,0-1 1,-1 1-1,1-1 1,1 1 0,-1 0-1,0 0 1,1 0-1,-1 0 1,1 1 0,0-1-1,0 1 1,0-1-1,5-2 1,-4 3-4,-1 0 0,1 0 0,0 1 0,0-1 0,0 1 0,0 0-1,0 0 1,0 0 0,0 0 0,0 1 0,1-1 0,-1 1 0,0 0 0,0 1 0,8 0 0,-9 0-1,-1 0 0,1 1 0,0-1 0,0 1 0,-1-1 0,1 1 0,-1 0 0,0 0 0,1 0 0,-1 0 0,0 0 0,0 0 0,0 1 0,-1-1 0,1 1 0,0-1 0,-1 1 0,0 0 0,0-1 0,0 1 0,0 0 0,1 5 0,-1-3 2,0 0 0,0 0-1,0 0 1,-1 0 0,0 0 0,0 0 0,-1 0-1,1 0 1,-1 0 0,0 0 0,0 0 0,-1 0 0,1 0-1,-1 0 1,-4 6 0,5-9 3,0 1 0,-1-1 0,0 0 0,1 0 0,-1 0 0,0 0 0,0 0 0,0 0 0,0-1 1,0 1-1,0-1 0,-1 1 0,1-1 0,0 0 0,-1 0 0,1 0 0,-1 0 0,1-1 0,-1 1 0,0 0 0,1-1 0,-1 0 0,0 0 0,1 0 0,-1 0 0,0 0 0,1 0 0,-1-1 0,1 1 1,-1-1-1,-3-1 0,3 1 13,0 0 1,0 0 0,0-1 0,0 0-1,1 1 1,-1-1 0,0 0 0,1 0-1,0 0 1,-1 0 0,1-1 0,0 1-1,0-1 1,0 1 0,0-1 0,1 0-1,-1 0 1,1 0 0,0 1 0,0-1-1,0-1 1,0 1 0,0 0 0,0 0-1,1 0 1,0 0 0,-1 0 0,1-1-1,1 1 1,0-6 0,-1 6 0,0-1 1,1 1 0,0-1-1,0 1 1,0-1 0,0 1-1,1 0 1,-1-1 0,1 1-1,0 0 1,0 0 0,0 0-1,0 0 1,0 1-1,1-1 1,-1 1 0,1-1-1,0 1 1,0 0 0,0 0-1,0 0 1,0 0 0,0 0-1,0 1 1,1 0 0,-1-1-1,6 0 1,-5 2-20,0 0 0,-1 0 0,1 0 0,0 0 0,-1 1 0,1-1 0,0 1 0,-1 0 0,1 0 0,-1 1 0,1-1 0,-1 1 0,0 0 0,1 0 0,-1 0 0,0 0 0,0 0 0,0 0 0,-1 1 0,1 0 0,-1 0 0,1-1 0,-1 1 0,0 0 0,3 6 0,-3-5 0,1 0 0,-1 0 0,0 1-1,0-1 1,-1 1 0,1 0 0,-1-1 0,0 1 0,0 0 0,-1-1 0,1 1 0,-1 0 0,0 0-1,0 0 1,-1 0 0,1-1 0,-1 1 0,0 0 0,-3 8 0,2-11 4,0 1 0,1-1-1,-1 1 1,0-1 0,0 1 0,0-1 0,0 0 0,-1 0-1,1 0 1,-1 0 0,1-1 0,-1 1 0,1-1 0,-1 1-1,0-1 1,0 0 0,0 0 0,0 0 0,0 0 0,0-1-1,0 1 1,0-1 0,0 0 0,0 0 0,-5 0 0,4-1 2,0 1 0,0 0 1,0-1-1,0 0 0,0 0 1,0 0-1,0-1 0,1 1 0,-1-1 1,1 0-1,-1 0 0,1 0 1,-1 0-1,1-1 0,0 0 1,0 1-1,1-1 0,-1 0 1,-2-4-1,2 3 0,1-1 0,-1 0 0,1 0 1,1 0-1,-1 0 0,1 0 0,0 0 0,0-1 1,0 1-1,1 0 0,-1-1 0,2 1 0,-1 0 1,0-1-1,1 1 0,0 0 0,2-8 0,-2 11-5,0-1 0,0 1-1,0-1 1,1 1 0,-1-1-1,0 1 1,1 0 0,0 0-1,-1 0 1,1 0 0,0 0-1,0 0 1,0 1 0,0-1-1,0 0 1,1 1 0,-1 0-1,0-1 1,1 1 0,-1 0 0,1 0-1,-1 1 1,1-1 0,0 0-1,-1 1 1,1 0 0,0-1-1,-1 1 1,1 0 0,0 1-1,-1-1 1,1 0 0,0 1-1,-1-1 1,1 1 0,2 1-1,0 0 0,-1-1-1,1 2 0,-1-1 1,0 1-1,0-1 1,0 1-1,0 0 1,0 0-1,0 1 0,-1-1 1,0 1-1,0 0 1,0 0-1,0 0 0,0 0 1,-1 0-1,0 1 1,3 5-1,-2-3-2,-1 0 1,0-1-1,0 1 0,0 1 1,-1-1-1,0 0 0,0 0 0,-1 0 1,1 1-1,-2-1 0,-1 14 1,1-19 4,1 0 1,-1 1 0,1-1-1,-1 0 1,0 0 0,0 0-1,0 0 1,0 0 0,0 0-1,0 0 1,-1 0 0,1 0 0,-1 0-1,1 0 1,-1-1 0,0 1-1,0-1 1,0 1 0,1-1-1,-1 0 1,-1 0 0,1 0-1,0 0 1,0 0 0,0 0-1,0-1 1,-1 1 0,1-1 0,0 1-1,-1-1 1,1 0 0,0 0-1,-3 0 1,1-1 6,-1 1-1,1-1 1,0 0-1,0 0 1,-1-1-1,1 1 1,0-1-1,0 0 1,1 0-1,-1 0 1,0-1-1,1 1 1,-1-1-1,1 0 1,0 0-1,-6-7 1,5 5-1,1-1 1,-1 1 0,1-1-1,0 0 1,0 0-1,1 0 1,-1-1-1,2 1 1,-1-1 0,1 1-1,-1-1 1,1-8-1,1 12-7,0 0 0,1 0 0,-1 0 0,0 0 0,1 0 0,0 0 0,0 0 0,0 1-1,0-1 1,0 0 0,1 0 0,-1 1 0,1-1 0,-1 1 0,1-1 0,0 1 0,0 0 0,0 0 0,1-1 0,-1 2 0,0-1-1,1 0 1,-1 0 0,1 1 0,0-1 0,-1 1 0,1 0 0,5-2 0,-4 2-1,-1 0 0,0 1 0,1-1 0,-1 1 0,1-1 0,-1 1 0,0 0 0,1 0 0,-1 1 0,1-1 0,-1 1 0,1 0 0,-1 0 0,0 0 0,0 0 0,1 0 0,-1 1 0,0-1 0,0 1 0,0 0 0,-1 0 0,1 0 0,0 0 0,-1 1 0,1-1 0,-1 1 0,0-1 0,0 1 0,0 0 0,0 0 1,0 0-1,-1 0 0,3 5 0,-2-2-1,1-1 0,-1 1 1,0 0-1,-1 0 0,1-1 0,-1 1 1,0 0-1,-1 0 0,0 0 1,0 0-1,0 0 0,0 0 1,-1 0-1,0 0 0,0 0 1,-1 0-1,0 0 0,-4 10 1,5-14 2,0-1 1,1 0-1,-1 0 1,1 0-1,-1 0 1,0 0-1,0 0 1,0 0-1,0 0 1,0 0 0,0 0-1,0 0 1,0-1-1,0 1 1,0 0-1,0-1 1,0 1-1,-1-1 1,1 1-1,0-1 1,0 1-1,-1-1 1,1 0 0,0 0-1,0 0 1,-1 0-1,1 0 1,0 0-1,-1 0 1,1 0-1,0 0 1,-1 0-1,1-1 1,0 1-1,0-1 1,0 1-1,-1-1 1,1 1 0,0-1-1,0 0 1,0 1-1,0-1 1,0 0-1,0 0 1,-2-2-1,-2-1 4,1-1 0,-1-1 0,1 1 0,0-1-1,0 1 1,0-1 0,-4-10 0,3 5 3,1 0 0,0 0 1,1-1-1,0 1 0,-2-20 0,5 28-8,0 0-1,0-1 1,-1 1-1,2 0 1,-1 0-1,0-1 0,1 1 1,0 0-1,-1-1 1,1 1-1,0 0 1,1 0-1,-1 0 0,1 0 1,-1 0-1,1 0 1,0 1-1,0-1 1,0 0-1,0 1 0,1 0 1,-1-1-1,1 1 1,-1 0-1,4-2 1,-5 3-1,0 1 0,1-1 1,-1 0-1,1 0 0,-1 1 1,1-1-1,0 1 1,-1-1-1,1 1 0,-1 0 1,1-1-1,0 1 0,-1 0 1,1 0-1,0 0 0,-1 1 1,1-1-1,0 0 0,-1 0 1,1 1-1,-1-1 1,3 2-1,-2-1 0,0 1-1,0 0 1,0-1-1,0 1 1,0 0 0,0 0-1,-1 0 1,1 0 0,-1 0-1,1 0 1,-1 1 0,0-1-1,1 3 1,1 3-3,-1-1 1,1 1 0,-2 0-1,1 0 1,-1 0 0,0 0-1,-1 1 1,0 8 0,-1-13 4,1 1-1,-1-1 1,0 0 0,0 0 0,0 0 0,-1 0 0,0 0 0,0 0 0,0 0 0,0 0 0,0-1-1,-1 1 1,1-1 0,-1 0 0,0 0 0,0 0 0,-6 5 0,7-7 2,-1 1 0,1-1 0,0 0 1,-1 0-1,1 0 0,-1-1 0,0 1 0,1 0 1,-1-1-1,1 0 0,-1 1 0,0-1 0,1 0 1,-1 0-1,0-1 0,1 1 0,-1-1 0,0 1 1,1-1-1,-1 0 0,1 0 0,-1 0 0,1 0 0,0 0 1,-1-1-1,1 1 0,0-1 0,0 1 0,-3-4 1,0 0 1,-1 0 0,1-1 1,0 0-1,1 0 1,0 0-1,0 0 0,0-1 1,1 1-1,-1-1 1,2 0-1,-1 0 0,1-1 1,-2-11-1,3 16-3,1 0-1,-1 0 0,1 0 1,0 0-1,0 0 1,0 0-1,0 1 1,1-1-1,-1 0 0,1 0 1,0 0-1,0 0 1,0 0-1,0 1 0,0-1 1,1 0-1,-1 1 1,1-1-1,-1 1 1,1-1-1,0 1 0,0 0 1,0 0-1,1 0 1,-1 0-1,0 0 0,1 1 1,-1-1-1,1 1 1,-1-1-1,1 1 1,0 0-1,0 0 0,0 0 1,-1 0-1,6 0 1,-5 0-4,0 1 1,1-1-1,-1 1 1,1-1 0,-1 1-1,0 1 1,1-1-1,-1 0 1,1 1 0,-1-1-1,0 1 1,0 0-1,1 0 1,-1 1 0,0-1-1,0 0 1,0 1-1,0 0 1,0 0 0,-1 0-1,1 0 1,0 0-1,-1 1 1,0-1 0,1 1-1,-1-1 1,0 1-1,0 0 1,-1 0 0,1 0-1,-1 0 1,1 0-1,-1 0 1,0 0 0,0 1-1,0-1 1,-1 0-1,1 4 1,0-2 2,0 0 1,-1 0-1,1 0 1,-1 0-1,0 0 1,-1 0-1,1 0 1,-1 0-1,0 0 1,0 0-1,-1 0 1,1 0-1,-1-1 1,0 1-1,-1-1 1,1 1-1,-1-1 1,0 0-1,0 0 1,0 0-1,0 0 1,-1-1-1,1 1 1,-1-1-1,-8 5 1,10-6 2,0-1 1,-1 1-1,1-1 1,-1 0-1,0 0 1,1 0-1,-1 0 1,0-1-1,0 1 1,0-1-1,1 0 0,-1 1 1,0-1-1,0-1 1,0 1-1,0 0 1,1-1-1,-1 1 1,0-1-1,0 0 1,1 0-1,-1 0 1,0 0-1,1 0 1,-1-1-1,-2-1 1,2 0 0,1 0 0,-1 0 1,1 1-1,0-1 0,0-1 1,0 1-1,0 0 1,0 0-1,1-1 0,-1 1 1,1-1-1,0 1 0,0-1 1,0 0-1,1 1 0,0-1 1,-1 0-1,1 0 0,1-6 1,-1 5-5,1 0 0,0 0 0,0 0 0,1 1 0,-1-1 0,1 0 0,0 1 0,0-1 0,1 1 0,0 0 0,-1 0 0,1 0 0,0 0 0,1 0 0,-1 0 0,1 1 0,0 0 0,-1 0 0,1 0 0,6-3 0,-8 5-3,1-1 0,-1 1 1,1 0-1,0 0 0,0 0 0,-1 0 0,1 1 1,0-1-1,0 1 0,0 0 0,0 0 1,0 0-1,-1 0 0,1 0 0,0 1 0,0-1 1,0 1-1,0-1 0,-1 1 0,1 0 1,0 1-1,-1-1 0,1 0 0,-1 1 1,1-1-1,-1 1 0,0 0 0,1-1 0,-1 1 1,0 1-1,0-1 0,0 0 0,-1 0 1,1 1-1,2 3 0,0 1 3,-1 1-1,0-1 1,0 1 0,0 0 0,-1 0-1,0 0 1,0 0 0,-1 0-1,0 0 1,-1 0 0,1 1-1,-3 11 1,2-16 0,-1 0 0,0 0 0,1 0 0,-2 0 0,1-1 0,0 1 0,-1 0 0,0-1 0,0 1 0,0-1 0,0 1 0,-3 2 0,3-4 1,0 0 1,0 0-1,0 0 1,-1-1-1,1 1 0,-1-1 1,1 0-1,-1 1 1,1-1-1,-1 0 1,0 0-1,1-1 0,-1 1 1,0-1-1,0 1 1,0-1-1,1 0 1,-6 0-1,3-1 4,-1 0 1,1 0-1,-1 0 0,1-1 1,0 0-1,0 0 0,0 0 1,0-1-1,0 0 0,0 1 1,1-2-1,-1 1 0,1-1 1,0 1-1,0-1 0,0 0 0,-5-7 1,6 6 4,-1 0 1,1 0-1,-1 0 0,2 0 1,-1-1-1,0 1 1,1-1-1,0 0 0,1 0 1,-1 0-1,1 1 1,0-1-1,0 0 0,1-1 1,0-10-1,1 14-7,0 0-1,0 0 1,0 0 0,0 0-1,0 0 1,1 0-1,-1 0 1,1 1 0,0-1-1,-1 1 1,1-1 0,1 1-1,-1-1 1,0 1-1,0 0 1,1 0 0,0 0-1,-1 1 1,1-1 0,0 0-1,0 1 1,-1 0-1,1 0 1,0 0 0,0 0-1,1 0 1,-1 0 0,0 1-1,0 0 1,5-1-1,-3 1-4,0 0 0,0 0 0,0 0 0,0 1 0,-1-1 0,1 1-1,0 0 1,0 1 0,0-1 0,-1 1 0,1 0 0,-1 0 0,1 0-1,-1 1 1,0-1 0,0 1 0,0 0 0,7 7 0,-7-3-2,0-1 1,-1 1-1,0 0 0,0 0 1,0 0-1,-1 0 1,0 1-1,0-1 0,-1 1 1,0-1-1,-1 1 1,1 0-1,-2 8 0,1-12 4,0 0-1,-1 0 0,0-1 1,0 1-1,0 0 0,0 0 1,0-1-1,-1 1 0,1-1 0,-1 1 1,0-1-1,-3 4 0,3-5 4,1 0-1,-1-1 0,0 1 0,0 0 0,0-1 1,0 0-1,0 0 0,-1 1 0,1-1 0,0 0 1,0-1-1,-1 1 0,1 0 0,-1-1 0,1 1 1,0-1-1,-1 0 0,1 0 0,-1 0 0,-4 0 1,2-2 3,0 1 1,0 0-1,0-1 1,0 0-1,0-1 1,0 1-1,1-1 1,-1 1-1,1-2 1,0 1-1,-1 0 1,1-1-1,1 0 1,-1 1 0,1-2-1,-1 1 1,1 0-1,0-1 1,1 1-1,-1-1 1,1 0-1,-4-10 1,4 10-5,1-1 0,-1 1 1,1-1-1,0 1 0,0-1 0,1 0 1,0 1-1,0-1 0,1-10 1,0 12-2,-1 1-1,1-1 1,0 1 0,0 0 0,1-1 0,-1 1 0,1 0 0,0 0 0,0 0 0,0 0 0,0 0 0,0 1 0,0-1-1,1 0 1,-1 1 0,5-3 0,-5 3-2,0 1-1,-1 0 1,1 0 0,0 0-1,0 0 1,0 0 0,0 0-1,1 0 1,-1 1 0,0-1-1,0 1 1,0-1-1,1 1 1,-1 0 0,0 0-1,0 0 1,0 0 0,1 0-1,-1 1 1,0-1 0,3 1-1,-2 1-1,0-1 0,0 1 0,0 0 0,0 0 0,-1 0 0,1 0 0,0 1 0,-1-1 0,1 1 0,-1-1 0,0 1 0,2 4 0,2 2 0,-2-1-1,1 2 1,-1-1-1,-1 0 0,0 1 1,0 0-1,-1-1 0,2 15 1,-4-20 3,0-1 0,0 0 0,0 0 1,0 1-1,0-1 0,-1 0 0,0 0 1,0 0-1,0 0 0,0 0 0,0 0 0,0 0 1,-1 0-1,1 0 0,-1 0 0,0-1 0,0 1 1,0 0-1,0-1 0,-3 2 0,3-2 2,0-1-1,0 0 1,0 0-1,0 1 1,-1-2-1,1 1 1,0 0-1,-1 0 0,1-1 1,0 1-1,-1-1 1,1 0-1,-1 0 1,1 0-1,0 0 1,-1 0-1,1 0 1,-1-1-1,1 1 1,0-1-1,-1 0 1,1 1-1,0-1 1,0 0-1,-1 0 1,1-1-1,-2-1 1,-3-2 7,0 0 0,0 0 1,1-1-1,0 0 0,0 0 1,1-1-1,-1 0 1,1 0-1,1 0 0,0 0 1,0-1-1,0 1 0,1-1 1,0 0-1,0 0 1,1-1-1,0 1 0,1 0 1,-1-1-1,2 1 1,-1-1-1,2-9 0,-1 17-8,0-1 0,0 1-1,0-1 1,0 1 0,0-1 0,1 1-1,-1-1 1,0 1 0,1-1-1,-1 1 1,1 0 0,0-1 0,0 1-1,-1 0 1,1-1 0,0 1-1,0 0 1,0 0 0,0 0 0,0 0-1,0 0 1,1 0 0,-1 0-1,0 0 1,0 1 0,1-1 0,-1 0-1,0 1 1,1-1 0,-1 1-1,1-1 1,-1 1 0,1 0 0,-1-1-1,1 1 1,-1 0 0,1 0-1,-1 0 1,1 0 0,2 1 0,-1 0-3,1 0 1,0 0 0,0 1 0,0-1 0,-1 1 0,1 0 0,0 0-1,-1 0 1,0 1 0,0-1 0,1 1 0,-1 0 0,-1 0-1,5 4 1,-4-2-1,0 0 0,0 1 0,0 0 0,0-1-1,-1 1 1,0 0 0,0 0 0,-1 0 0,0 1 0,0-1-1,0 0 1,0 11 0,-1-14 4,0 0 0,-1-1 1,1 1-1,0 0 0,-1 0 0,0 0 0,0-1 1,1 1-1,-1 0 0,-1-1 0,1 1 0,0-1 1,-1 1-1,1-1 0,-1 0 0,0 0 0,0 1 1,0-1-1,0 0 0,0-1 0,0 1 0,0 0 1,-1-1-1,1 1 0,-1-1 0,1 0 0,-1 1 1,0-1-1,1-1 0,-5 2 0,5-1 11,0-1-1,0 1 0,0-1 1,0 0-1,0 1 0,0-1 1,0 0-1,0 0 1,0 0-1,0-1 0,0 1 1,0 0-1,1-1 0,-1 1 1,0-1-1,0 0 0,0 0 1,0 1-1,0-1 1,1 0-1,-1-1 0,0 1 1,1 0-1,-1 0 0,1-1 1,-1 1-1,1-1 0,0 1 1,0-1-1,0 0 1,0 1-1,0-1 0,0 0 1,0 0-1,0 0 0,1 0 1,-1 1-1,0-1 0,1 0 1,-1-3-1,1 0 3,-1-1 0,1 1 0,0 0 0,1 0 0,-1-1 0,1 1 0,0 0 0,0 0 0,0 0-1,1 0 1,0 0 0,0 0 0,0 1 0,6-9 0,-6 9-152,1 1 0,-1 0-1,1 0 1,0 0 0,0 1-1,0-1 1,0 1 0,1 0 0,-1 0-1,1 0 1,-1 0 0,1 0-1,0 1 1,0-1 0,-1 1 0,1 0-1,0 1 1,0-1 0,0 1-1,0-1 1,0 1 0,0 0 0,0 1-1,0-1 1,7 2 0,11 6-530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01.6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133 273 10738,'8'7'4507,"-8"-7"-4514,0-1-1,0 1 0,1-1 1,-1 0-1,0 1 0,0-1 0,0 1 1,0-1-1,0 0 0,0 1 1,0-1-1,0 1 0,0-1 0,0 1 1,0-1-1,0 0 0,0 1 1,0-1-1,0 1 0,-1-1 0,1 1 1,0-1-1,0 0 0,-1 0 1,-32-80-3347,16 44 6070,-1 1 1,-29-41 0,26 43-321,21 35-2379,0-1 1,0 0-1,0 0 1,0 0-1,0 0 1,0 0-1,0 0 1,0 0 0,0 0-1,0 0 1,0 1-1,0-1 1,0 0-1,0 0 1,0 0-1,0 0 1,0 0-1,0 0 1,0 0-1,0 0 1,0 0-1,0 1 1,0-1-1,0 0 1,0 0-1,0 0 1,0 0 0,-1 0-1,1 0 1,0 0-1,0 0 1,0 0-1,0 0 1,0 0-1,0 0 1,0 0-1,0 0 1,0 0-1,0 0 1,0 0-1,-1 0 1,1 1-1,0-1 1,0 0-1,0 0 1,0 0 0,0 0-1,0 0 1,0 0-1,0-1 1,-1 1-1,1 0 1,0 0-1,0 0 1,0 0-1,0 0 1,0 0-1,0 0 1,0 0-1,0 0 1,0 0-1,-1 0 1,2 16 105,0 1 0,1-1 0,0 0 0,6 17 0,1 15-62,21 165 138,-27-165 112,-1-1-1,-7 75 1,5-116-174,0 0 1,-1 0-1,0 0 1,0 0-1,-1 0 0,0 0 1,0 0-1,0 0 0,0-1 1,-1 1-1,0-1 0,0 1 1,-6 5-1,4-8 597,7-9-275,9-9-128,-3 8-285,0 0 0,1 0 0,0 1 0,0 1 0,1 0 0,-1 0-1,21-7 1,3 2-511,39-8 1,-45 13-444,0 0 1,0 1-1,29 1 1,-33 4 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02.3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133 224 12563,'-18'-47'4609,"-31"-60"1,49 107-4589,0-1-1,0 1 1,0 0 0,0 0-1,0 0 1,0 0 0,0 0 0,0-1-1,-1 1 1,1 0 0,0 0-1,0 0 1,0 0 0,0 0-1,0 0 1,0 0 0,0 0-1,-1 0 1,1-1 0,0 1 0,0 0-1,0 0 1,0 0 0,0 0-1,-1 0 1,1 0 0,0 0-1,0 0 1,0 0 0,0 0-1,-1 0 1,1 0 0,0 0 0,0 0-1,0 0 1,0 0 0,0 0-1,-1 0 1,1 1 0,0-1-1,0 0 1,0 0 0,0 0-1,0 0 1,0 0 0,-1 0 0,1 0-1,0 0 1,0 0 0,0 1-1,0-1 1,0 0 0,0 0-1,0 0 1,0 0 0,0 0-1,0 1 1,0-1 0,-1 0 0,1 0-1,0 0 1,0 0 0,0 1-1,0 7 79,0-1 0,0 1 0,1 0 0,0 0 0,0 0 0,0 0 0,4 8-1,-1 0-35,103 371 684,-102-373-674,-3-7 30,1 0 0,-1-1 0,1 1 0,0-1 0,1 1 0,6 8 0,-7-15 374,-4-8-214,-3-13 51,-97-234 765,11 33-1034,87 214-43,0-1-1,0 0-1,0-1 1,1 1-1,-1-12 1,3 20-2,-1 0 0,1-1 1,0 1-1,0-1 1,0 1-1,0-1 1,0 1-1,1 0 0,-1-1 1,0 1-1,1-1 1,-1 1-1,1 0 1,-1-1-1,1 1 1,0 0-1,-1 0 0,1-1 1,0 1-1,0 0 1,0 0-1,0 0 1,0 0-1,0 0 0,0 0 1,0 0-1,1 1 1,-1-1-1,0 0 1,0 1-1,1-1 0,-1 1 1,0-1-1,1 1 1,1-1-1,9 0 1,0 0 0,-1 1 0,1 0 0,0 1 0,0 1 0,0 0-1,0 0 1,-1 1 0,14 5 0,7 4-388,-2 1 1,31 18-1,20 21-2949,-71-46 2508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02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22 13931,'-25'26'1576,"8"-11"-872,11-6-279,16-8 991,11-1-352,9-1-440,7-5-160,5-3-744,0 0-1704,-2-5 1784,-4-2-216,-9-2-224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03.4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65 169 13467,'-9'-31'2251,"-20"-41"0,2 7 1641,39 132-2219,-7-47-1622,61 223 424,-44-175 67,46 99 0,-52-143 85,-16-24-612,0 0 1,0 1 0,0-1-1,0 0 1,0 0 0,1 0 0,-1 0-1,0 0 1,0 0 0,0 1-1,0-1 1,1 0 0,-1 0-1,0 0 1,0 0 0,0 0-1,1 0 1,-1 0 0,0 0 0,0 0-1,1 0 1,-1 0 0,0 0-1,0 0 1,0 0 0,1 0-1,-1 0 1,0 0 0,0 0-1,0 0 1,1 0 0,-1-1-1,0 1 1,0 0 0,1 0 0,2-15 347,-2-40-14,-3 0 0,-2 0 1,-13-63-1,-7-75-298,24 191-50,0 0-1,0 0 1,-1 0 0,2-1-1,-1 1 1,0 0-1,0 0 1,1 0-1,-1 0 1,1 0-1,0 0 1,1-4 0,-2 6-1,0 0 0,1 0 0,-1 0-1,0-1 1,0 1 0,0 0 0,1 0 0,-1 0 0,0 0 0,0 0 0,1 0 0,-1-1 0,0 1 0,1 0 0,-1 0 0,0 0 0,0 0 0,1 0 0,-1 0 0,0 0 0,0 0 0,1 0 0,-1 0 0,0 1 0,1-1 0,-1 0 0,0 0 0,0 0 0,1 0 0,-1 0 0,0 1 0,14 12-11,69 110-17,-48-68 28,2-3 1,2 0-1,62 61 1,-98-109 17,1-1 1,-1 0-1,1 0 1,0 0-1,0-1 1,0 0 0,5 3-1,-8-5-7,0 0 0,-1 0 0,1 1 0,-1-1 0,1 0 0,0 0 0,-1 0 0,1 0 0,-1 0 0,1 0 0,0 0 0,-1 0 0,1 0 0,-1 0 0,1-1 0,0 1 0,-1 0 0,1 0 0,-1-1 0,1 1 0,-1 0 0,1 0 0,-1-1 0,1 0 0,0 0 8,0 0 0,0 0 0,-1 0 1,1-1-1,-1 1 0,1 0 0,-1-1 1,1 1-1,-1-1 0,0 1 0,0 0 1,0-1-1,0 1 0,0-1 0,0-1 1,-2-39 341,-3 0 1,-18-79 0,8 49-222,14 67-159,-24-143-1273,25 133-1119,0 15 2395,0 0-1,0 0 1,0-1-1,1 1 0,-1 0 1,0 0-1,0 0 1,0-1-1,0 1 1,0 0-1,0 0 1,1 0-1,-1 0 0,0-1 1,0 1-1,0 0 1,0 0-1,1 0 1,-1 0-1,0 0 1,0 0-1,0 0 0,1 0 1,-1 0-1,0-1 1,0 1-1,0 0 1,1 0-1,-1 0 1,0 0-1,0 0 0,0 0 1,1 0-1,-1 0 1,0 1-1,0-1 1,0 0-1,1 0 0,7 4-795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24.13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17 928 8898,'0'0'49,"-1"1"0,1-1 0,-1 1 0,1-1 0,-1 0 1,0 1-1,1-1 0,-1 0 0,0 0 0,1 0 0,-1 0 0,0 1 0,0-1 1,1 0-1,-1 0 0,0 0 0,1 0 0,-1 0 0,0-1 0,-1 1 0,2 0-25,0-1 0,0 1 0,-1-1 0,1 1 0,0 0 0,0-1 0,0 1 0,0-1 0,0 1 0,0-1 0,-1 1 0,1 0 0,0-1 0,0 1 0,0-1 0,1 1 0,-1-1 0,0 1 0,0-1 0,0 1 0,0 0 0,0-1 0,1 0 0,13-28 631,143-177 1198,-54 76-1339,240-350-62,-329 461-435,-9 12-7,0-1 0,1 0 0,0 1 0,0 0 0,15-11 0,-48 70-7,-94 233 8,48-104-6,19-69-10,29-63 0,-32 89 0,56-136 7,0 0-1,1 0 1,-1 0 0,1 0-1,-1 0 1,1 0-1,0 0 1,0 0-1,0 1 1,0 2 0,0-5-2,0 0 1,1 0 0,-1 0 0,0 0-1,0 0 1,1 1 0,-1-1-1,0 0 1,0 0 0,1 0 0,-1 0-1,0 0 1,1 0 0,-1 0 0,0 0-1,0 0 1,1 0 0,-1 0-1,0 0 1,1 0 0,-1 0 0,0 0-1,0 0 1,1-1 0,-1 1 0,0 0-1,0 0 1,1 0 0,-1 0 0,0-1-1,0 1 1,1 0 0,-1 0-1,0 0 1,0-1 0,0 1 0,1 0-1,-1 0 1,0-1 0,0 1 0,33-38 44,-29 33-44,589-683 160,-588 683-158,20-19 3,-21 24-7,-4 6 1,-6 10 0,-150 275 0,-60 128 35,204-393 147,1-1 1,-11 44 0,22-58 217,5-13-87,10-16 55,-13 15-330,264-336 1399,47-63-1422,-301 385-13,-7 9-1,1-1 0,0 1-1,1 0 1,0 0 0,11-9 0,-18 17-1,0 0 0,0 0 0,0 0 0,1-1 0,-1 1 0,0 0 0,0 0 0,1 0 0,-1 0 0,0-1 0,0 1 0,1 0 0,-1 0 0,0 0 0,0 0 0,1 0 0,-1 0 0,0 0 0,0 0 0,1 0 0,-1 0 0,0 0 0,1 0 0,-1 0 0,0 0 0,0 0 0,1 0 0,-1 0 0,0 0 0,1 0 0,-1 0 0,0 0 0,0 0 0,1 1 0,-1-1 0,0 0 0,0 0 0,0 0 0,1 0 0,-1 1 0,0-1 0,0 0 0,0 0 0,1 1 0,-1-1 0,0 0 0,0 0 0,0 1 0,0-1 0,0 0 0,0 0 0,1 1 0,-1-1 0,0 0 0,0 0 0,0 1 0,0-1 0,0 0 0,0 1 0,0-1 0,0 0 0,0 0 0,0 1 0,-1-1 0,1 0 0,0 1 0,-2 19 0,-11 27 4,-2 0 1,-31 64-1,18-44-1,-32 75 2,-49 129 55,104-256 45,1-1 1,-4 20-1,8-34-100,0 0 0,0 0-1,0 0 1,0 1 0,0-1-1,0 0 1,0 0 0,0 0-1,0 0 1,0 1 0,0-1 0,0 0-1,0 0 1,1 0 0,-1 0-1,0 0 1,0 0 0,0 1 0,0-1-1,0 0 1,0 0 0,0 0-1,0 0 1,0 0 0,1 0-1,-1 0 1,0 0 0,0 1 0,0-1-1,0 0 1,0 0 0,1 0-1,-1 0 1,0 0 0,0 0 0,0 0-1,0 0 1,0 0 0,1 0-1,-1 0 1,0 0 0,0 0-1,0 0 1,0 0 0,0 0 0,1 0-1,-1 0 1,0 0 0,0 0-1,0 0 1,0-1 0,0 1 0,1 0-1,-1 0 1,0 0 0,0 0-1,0 0 1,0 0 0,0 0-1,0 0 1,0-1 0,1 1 0,-1 0-1,0 0 1,0 0 0,0 0-1,0-1 1,11-8 133,35-46 271,41-63 0,-17 21-237,252-300-61,-269 341-120,-54 56 9,1 0-1,0 0 1,0 0 0,0 1 0,0-1 0,0 0 0,0 0-1,0 0 1,1 1 0,-1-1 0,0 0 0,0 0-1,0 0 1,0 0 0,0 1 0,0-1 0,0 0-1,0 0 1,0 0 0,0 0 0,1 1 0,-1-1 0,0 0-1,0 0 1,0 0 0,0 0 0,0 0 0,1 1-1,-1-1 1,0 0 0,0 0 0,0 0 0,1 0-1,-1 0 1,0 0 0,0 0 0,0 0 0,1 0 0,-1 0-1,0 0 1,0 0 0,0 0 0,1 0 0,-1 0-1,0 0 1,0 0 0,0 0 0,0 0 0,1 0-1,-1 0 1,0 0 0,0 0 0,0-1 0,1 1 0,-1 0-1,0 0 1,-4 13-5,0-1 1,-1 0-1,0 0 0,-14 22 0,1-2 1,-65 120-13,-25 48 26,83-147 4,-34 103 1,57-151-7,1 0 1,-1 0 0,1 0-1,0 0 1,0 0-1,1 0 1,0 0 0,0 0-1,1 10 1,-1-15-7,0 0 1,0 1-1,1-1 0,-1 0 1,0 0-1,0 1 1,1-1-1,-1 0 0,0 0 1,0 0-1,1 1 1,-1-1-1,0 0 0,1 0 1,-1 0-1,0 0 1,1 0-1,-1 0 0,1 0 1,-1 0-1,0 0 1,1 0-1,-1 0 0,0 0 1,1 0-1,-1 0 0,0 0 1,1 0-1,-1 0 1,0 0-1,1 0 0,-1-1 1,0 1-1,1 0 1,-1 0-1,0 0 0,0 0 1,1-1-1,-1 1 1,0 0-1,1-1 0,15-12 34,-15 12-32,60-63 104,74-99 0,1-2 31,-101 126-80,55-56 157,-87 92-197,-1 1 0,1-1-1,0 1 1,0 0-1,0 0 1,0 0 0,0 0-1,0 1 1,0-1 0,1 1-1,3-1 1,-7 2-13,1 0 1,-1 0-1,1 0 1,-1 0-1,1 0 1,-1 0 0,1 0-1,-1 0 1,1 0-1,-1 1 1,1-1-1,-1 0 1,1 0-1,-1 0 1,1 1-1,-1-1 1,1 0-1,-1 0 1,0 1-1,1-1 1,-1 1-1,0-1 1,1 0-1,-1 1 1,0-1-1,1 1 1,-1-1 0,1 2 4,-1 0 0,1 0 0,-1 0 0,1 0 0,-1 0 0,0-1 0,0 1 0,0 0 0,0 0 0,0 0 0,-1 3 0,-6 27 50,-2-1 0,-1 0-1,-1-1 1,-18 34 0,3-7-11,20-43-39,4-11-8,0 0 1,1 0-1,0 0 1,-1 0-1,1 0 0,0 0 1,1 0-1,-1 0 1,0 1-1,1-1 0,0 6 1,0-9-36,0 1 0,0-1 0,0 0 0,0 1 0,1-1 0,-1 0 0,0 1 0,0-1 1,1 0-1,-1 1 0,0-1 0,1 0 0,-1 1 0,0-1 0,1 0 0,-1 0 0,0 0 0,1 1 0,-1-1 0,1 0 1,-1 0-1,0 0 0,1 0 0,-1 0 0,1 0 0,0 1 0,4 1-832,-9 5 365,-11 5 140,-12 6-128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26.55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51 945 8866,'-9'8'385,"4"-3"-172,0 0 0,0 0 0,0 0 0,1 0 0,0 0 0,0 1-1,-5 10 1,9-16-179,0 0 1,0 0-1,0-1 0,0 1 0,1 0 0,-1 0 0,0 0 0,0 0 0,0 0 0,0 0 0,1 0 0,-1 0 0,0 0 0,0 0 1,0 0-1,1 0 0,-1 0 0,0 0 0,0 0 0,0 0 0,0 0 0,1 0 0,-1 1 0,0-1 0,0 0 0,0 0 1,0 0-1,0 0 0,1 0 0,-1 0 0,0 0 0,0 0 0,0 1 0,0-1 0,0 0 0,0 0 0,0 0 0,0 0 0,1 0 1,-1 1-1,0-1 0,0 0 0,0 0 0,0 0 0,0 0 0,0 1 0,0-1 0,0 0 0,0 0 0,0 0 0,0 0 1,0 1-1,0-1 0,12-12 937,-2-4-512,-2 0 0,0-1 1,-1 0-1,7-24 0,1-3-23,45-115 429,8 3 0,102-172 0,-149 292-791,-5 8-3,0 1 0,2 0 0,36-40 0,-54 67-71,16-14 33,-16 14-32,0 0 0,0 0-1,1-1 1,-1 1 0,0 0-1,0 0 1,0 0 0,0-1-1,1 1 1,-1 0 0,0 0-1,0 0 1,0 0 0,1-1-1,-1 1 1,0 0 0,0 0-1,1 0 1,-1 0 0,0 0 0,0 0-1,1 0 1,-1 0 0,0 0-1,1 0 1,-1 0 0,0 0-1,0 0 1,1 0 0,-1 0-1,0 0 1,0 0 0,1 0-1,-1 0 1,0 0 0,0 0-1,1 0 1,-1 1 0,0-1 0,0 0-1,1 0 1,-1 0 0,0 0-1,0 1 1,0-1 0,0 0-1,1 0 1,-1 0 0,0 1-1,0-1 1,0 0 0,0 0-1,0 1 1,1-1 0,-1 0 0,0 0-1,0 1 1,0-1 0,0 0-1,0 0 1,0 1 0,0-1-1,0 0 1,0 0 0,0 1-1,0-1 1,0 0 0,0 1-1,-1-1 1,-2 17 9,-2-1 1,0 1-1,-1-1 0,-1 0 0,0-1 0,-11 18 1,1-1 3,-142 292 442,29 13 596,123-316-880,2 0 0,-6 39 0,11-59-162,0 0 1,0 1-1,-1-1 1,1 0-1,0 0 1,1 0-1,-1 0 1,0 0-1,0 0 1,0 0-1,1 0 0,-1 0 1,0 0-1,1 0 1,-1 0-1,2 2 1,-2-3-6,0 0 0,1 0 0,-1 0-1,0 1 1,1-1 0,-1 0 0,1 0 0,-1 0 0,0 0 0,1 0 0,-1 0 0,1 0 0,-1 0 0,0 0 0,1 0 0,-1 0 0,1 0 0,-1 0 0,0 0 0,1 0-1,-1-1 1,0 1 0,1 0 0,-1 0 0,1 0 0,-1-1 0,1 1 0,3-4 19,0 1 0,0 0-1,0-1 1,5-7 0,295-378 264,-238 307-272,-10 13-11,-2-2 0,56-100 1,-78 103 0,-31 67-5,-1 4 0,-2 12-1,-7 24 0,-104 265 11,-24 84 66,133-370-53,0 0 0,1 0 1,-1 19-1,4-36-20,-1 0 0,1 0-1,0 0 1,0 0 0,1 0 0,-1 0-1,0 0 1,0 0 0,0 0 0,1 0-1,-1 0 1,0 0 0,1 0 0,-1-1-1,1 1 1,-1 0 0,1 0 0,0 1-1,-1-2 0,1 0-1,-1 0 1,1 0-1,-1 0 0,1 1 1,-1-1-1,1 0 1,-1 0-1,1 0 0,-1 0 1,1 0-1,-1 0 0,1 0 1,-1 0-1,1 0 1,-1 0-1,1 0 0,-1-1 1,1 1-1,-1 0 0,1 0 1,-1 0-1,1-1 1,3-1 6,-1-1 1,0 1 0,0-1-1,0 1 1,0-1 0,3-5-1,51-74 99,62-120 0,-107 180-102,67-124 5,93-159 7,-172 304-18,1 0 0,-1 1 0,0-1 0,0 1 0,1-1 0,-1 0 0,0 1 0,1-1 0,-1 1 0,1-1 1,-1 1-1,1-1 0,-1 1 0,1 0 0,-1-1 0,1 1 0,-1-1 0,1 1 0,0 0 0,-1 0 0,2-1 0,0 13 3,-7 24 1,-66 213 17,34-131-6,31-100-8,-20 70 72,-23 132 0,46-185-23,3-34-52,-1 0-1,1-1 0,0 1 1,0-1-1,0 1 0,0 0 1,0-1-1,0 1 1,0-1-1,0 1 0,0 0 1,1-1-1,-1 1 0,0-1 1,0 1-1,0 0 0,1-1 1,-1 1-1,0-1 0,1 1 1,-1-1-1,1 1 1,7-7 47,8-23-5,28-60-4,4 1 0,4 2 0,4 2 1,128-146-1,-147 188-32,61-60-7,-98 102-3,0-1-1,1 1 1,-1-1 0,1 1-1,-1-1 1,1 1 0,-1-1 0,1 1-1,0-1 1,-1 1 0,1 0-1,0-1 1,-1 1 0,1 0-1,0 0 1,-1-1 0,1 1-1,0 0 1,-1 0 0,1 0-1,0 0 1,0 0 0,0 0-1,0 1 1,-1-1 0,0 1 0,1-1 0,-1 1 0,0-1 0,0 1 0,1-1 0,-1 1 0,0 0 0,0-1 0,0 1 0,0-1 0,0 1 0,0 0 0,0-1 0,0 1 0,0 0 0,0-1 0,0 1 0,0 0 0,-11 40 6,10-38-5,-128 302 48,-2 6 51,130-307-96,-2 3 14,1 0 0,0 0 1,0 0-1,-1 14 0,3-21-17,0 1 0,0-1 0,0 0-1,0 0 1,0 0 0,0 0 0,0 0 0,0 0 0,0 0 0,0 1 0,1-1 0,-1 0 0,0 0 0,0 0 0,0 0 0,0 0-1,0 0 1,0 0 0,0 0 0,0 0 0,0 0 0,1 1 0,-1-1 0,0 0 0,0 0 0,0 0 0,0 0 0,0 0 0,0 0-1,0 0 1,1 0 0,-1 0 0,0 0 0,0 0 0,0 0 0,0 0 0,0 0 0,0 0 0,1 0 0,-1 0 0,0 0-1,0 0 1,0 0 0,0 0 0,0 0 0,0 0 0,0-1 0,1 1 0,-1 0 0,0 0 0,0 0 0,0 0 0,0 0 0,0 0-1,0 0 1,0 0 0,0 0 0,0-1 0,0 1 0,0 0 0,0 0 0,1 0 0,-1 0 0,0 0 0,0 0 0,0 0 0,0-1-1,13-13 44,0-1 0,0 0 0,-2-1 0,16-29 0,0 3 7,37-56 36,146-203-14,-208 298-73,3-3 0,0 0 1,0 0-1,0 1 0,1-1 0,7-5 1,-13 11-1,0 0 0,1 0 0,-1-1 0,0 1 0,1 0 1,-1 0-1,0-1 0,1 1 0,-1 0 0,1 0 1,-1 0-1,0 0 0,1 0 0,-1 0 0,1 0 0,-1-1 1,0 1-1,1 0 0,-1 0 0,1 1 0,-1-1 1,1 0-1,-1 0 0,0 0 0,1 0 0,-1 0 1,1 0-1,-1 0 0,0 1 0,1-1 0,-1 0 0,0 0 1,1 1-1,-1-1 0,0 0 0,1 0 0,-1 1 1,0-1-1,0 0 0,1 1 0,-1-1 0,0 0 0,0 1 1,1-1-1,-1 1 0,0-1 0,0 0 0,0 1 1,0-1-1,0 1 0,0-1 0,0 1 0,1 23 15,-1-24-14,-27 167 116,2-25-46,20-88-50,3 62 1,5-94 19,-2-21-40,-1-1 0,0 0 0,0 0 0,0 0 0,1 0 0,-1 0 0,0 0 1,0 0-1,1 0 0,-1 0 0,0 0 0,0 0 0,1 0 0,-1 0 0,0 0 0,0 0 0,0 0 0,1 0 0,-1-1 1,0 1-1,0 0 0,0 0 0,1 0 0,-1 0 0,0 0 0,0-1 0,0 1 0,1 0 0,-1 0 0,0 0 0,0 0 1,0-1-1,0 1 0,0 0 0,0 0 0,1 0 0,-1-1 0,0 1 0,0 0 0,0 0 0,0-1 0,17-40 63,29-125 76,-25 88 2,37-95 0,-58 172-138,0 1 1,0 0-1,0 0 0,0 0 0,0-1 0,0 1 0,0 0 0,0 0 0,0-1 0,0 1 0,0 0 1,0 0-1,0 0 0,0-1 0,0 1 0,0 0 0,0 0 0,0 0 0,0-1 0,1 1 0,-1 0 0,0 0 1,0 0-1,0 0 0,0-1 0,0 1 0,1 0 0,-1 0 0,0 0 0,0 0 0,0 0 0,1 0 0,-1-1 1,0 1-1,0 0 0,0 0 0,1 0 0,-1 0 0,0 0 0,0 0 0,0 0 0,1 0 0,-1 0 1,1 12 90,-5 24 19,-30 149-91,-20 142-1607,45-250 1243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33.9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62 8954,'4'-4'838,"16"-23"1649,-20 26-2261,1 1 0,0-1 0,-1 0 0,1 0 0,0 0 0,-1 0 0,1 0 0,-1-1 0,0 1 0,1 0 0,-1 0 0,0 0 0,0 0 0,1 0 0,-1-1 0,0 1 0,0 0 0,-1 0 1,1 0-1,0 0 0,0-2 0,-1 2-117,0 1 1,1-1-1,-1 1 1,0-1-1,0 1 1,1-1-1,-1 1 1,0 0-1,0 0 1,0-1-1,1 1 0,-1 0 1,0 0-1,0 0 1,0 0-1,0 0 1,0 0-1,1 0 1,-1 0-1,0 0 1,0 0-1,0 0 1,0 0-1,1 1 1,-1-1-1,0 0 1,-1 1-1,-22 12 913,6 2-513,0 2-1,0-1 0,-22 31 1,-22 21 282,52-58-628,-1 0-1,-1 0 1,0-2 0,0 1-1,0-1 1,-1-1 0,0-1-1,-18 7 1,127 26 605,112 41-1641,-208-80 859,4 1-152,1 0 0,-1 1 0,0 0 0,0 0 1,0 0-1,0 0 0,0 0 0,0 1 0,6 6 0,-9-6-295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43.90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43 109 8626,'-4'-22'2576,"4"19"-2152,0 0 0,0 0 0,-1 1 0,1-1 0,-1 0-1,1 0 1,-1 1 0,0-1 0,0 0 0,-1 1 0,1-1 0,0 1 0,-1 0 0,1-1 0,-1 1 0,0 0 0,0 0 0,0 0 0,0 0 0,0 0-1,-3-2 1,-4 0 1243,14 13-37,1 2-1721,6 10 276,-2 0 0,0 1 0,13 45 0,9 73-68,-28-121-65,16 60 149,-12-55-82,-5-12-42,0-1 0,1 0-1,0 0 1,1 0-1,11 17 1,-16-27-58,1-1 1,-1 0 0,0 0-1,0 1 1,1-1-1,-1 0 1,0 0 0,0 1-1,1-1 1,-1 0 0,0 0-1,0 0 1,1 0-1,-1 0 1,0 1 0,1-1-1,-1 0 1,0 0 0,1 0-1,-1 0 1,0 0-1,1 0 1,-1 0 0,0 0-1,0 0 1,1 0-1,-1 0 1,0 0 0,1-1-1,-1 1 1,0 0 0,1 0-1,-1 0 1,0 0-1,0 0 1,1-1 0,-1 1-1,1 0 1,11-15 552,6-19-17,38-141 20,-11 29-478,-35 118-191,2 0 0,31-52 0,-33 61-2624,-12 25 2160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48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65 10850,'-3'-3'887,"0"1"0,1 0 0,-1-1-1,1 0 1,0 0 0,0 1 0,-3-6-1,-1-13 6926,6 21-7453,0 6-141,1 0 1,0 1-1,0-1 1,1 0-1,2 8 0,-3-12-149,9 38 11,-3 0 0,4 46 0,5 31 42,-12-98-70,0-1-1,2 1 0,0-1 0,10 20 1,-16-38-33,0 0 0,0 0 1,0 1-1,1-1 0,-1 0 0,0 0 1,0 1-1,0-1 0,0 0 1,0 0-1,0 0 0,0 1 0,1-1 1,-1 0-1,0 0 0,0 0 1,0 0-1,1 1 0,-1-1 0,0 0 1,0 0-1,0 0 0,1 0 1,-1 0-1,0 0 0,0 0 1,1 0-1,-1 0 0,0 1 0,0-1 1,0 0-1,1 0 0,-1 0 1,5-8 403,2-19 75,-5 20-318,7-23 51,1 1-1,1 0 0,25-44 0,56-78-194,-37 65 29,-53 82 36,9-14-629,-7 16-428,-5 10-632,-2 32 441,3-16 379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8:50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63 11442,'-1'-9'2739,"0"1"-1,0 0 0,-5-13 0,2 8-794,4 13-1917,0 0 1,0-1-1,-1 1 1,1 0 0,0 0-1,0-1 1,-1 1 0,1 0-1,0 0 1,-1 0 0,1-1-1,0 1 1,-1 0 0,1 0-1,0 0 1,-1 0 0,1 0-1,0 0 1,-1 0 0,1 0-1,0 0 1,-1 0 0,1 0-1,-1 0 1,1 0 0,0 0-1,-1 0 1,1 0 0,0 0-1,-1 1 1,1-1 0,0 0-1,0 0 1,-1 0 0,0 1-1,-11 5 279,-96 75 614,-1 2 82,-78 22 1557,186-104-2171,24 10-218,115 46-136,-75-34-351,-1 4-1,75 44 0,-116-55-656,-20-16 949,-1 1-1,1-1 1,-1 1-1,1-1 1,-1 1-1,1-1 1,-1 1-1,1-1 1,-1 1-1,0-1 1,1 1-1,-1-1 1,0 1-1,1 0 1,-1-1-1,0 1 1,0 0-1,0-1 1,0 1-1,1 0 1,-1-1-1,0 1 1,0 0-1,0-1 1,0 1-1,0 0 1,-1-1-1,1 1 1,0 0-1,0-1 1,0 1-1,-1 1 1,-4-3-498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13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21 175 10266,'-21'-175'10216,"33"336"-7513,-5-49-2598,24 133-1,-29-236-234,7 30-257,-8-36 359,0-1-1,0 1 1,0-1-1,0 1 1,0-1-1,0 0 1,1 0-1,-1 1 1,1-1-1,0 0 1,3 3-1,1-5-213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18.6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70 8770,'-33'-69'8276,"38"111"-4520,-3-12-3391,13 143 884,7 55-1732,-19-208-53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0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43 9466,'-18'-36'3712,"16"30"422,2 61-2622,1-3-451,-2 0 0,-9 54-1,12-112-1014,-1 0 0,1 1-1,0-1 1,1 1 0,-1 0-1,1 0 1,0 0 0,0 0 0,1 0-1,-1 0 1,1 1 0,0 0 0,0-1-1,1 2 1,-1-1 0,1 0 0,0 1-1,0 0 1,0 0 0,6-2 0,-6 3-16,-1 0 0,1 0 1,-1 1-1,1 0 1,0 0-1,-1 0 0,1 0 1,0 1-1,0-1 1,0 1-1,-1 1 0,1-1 1,0 1-1,0 0 1,-1 0-1,1 0 0,0 0 1,-1 1-1,1 0 1,-1 0-1,0 0 0,0 0 1,0 1-1,0 0 1,6 5-1,-6-4-28,0 0 0,0 0 0,0 1 0,0-1 0,-1 1 0,0 0 0,0 0 0,-1 0 0,1 0-1,-1 1 1,0-1 0,0 1 0,-1-1 0,0 1 0,0 0 0,0-1 0,-1 1 0,1 0 0,-1 0 0,-1 0 0,1-1 0,-1 1 0,0 0 0,0-1 0,-1 1-1,0-1 1,0 1 0,0-1 0,0 0 0,-1 1 0,0-2 0,0 1 0,0 0 0,-1 0 0,0-1 0,0 0 0,0 0 0,0 0 0,0 0 0,-1-1 0,-5 4-1,2-2-258,1-1 0,-1 1 0,0-2 0,0 1 0,0-1 0,0 0-1,-1-1 1,1 0 0,-1 0 0,-17 1 0,11-3-293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1.0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11 14787,'-16'-2'1625,"2"-1"-1017,5-2-224,20 5 816,11 0-200,8 0-384,10 2-192,9-1-208,2 1-72,1-1-672,-4-1 1032,-5 0-488,-3-3-32,-9 2 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1.5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62 13867,'-19'-61'4353,"23"93"-1459,-1 33-2736,-2-29 5,1 18-114,5 89-12,-3-131-1196,-2-23 468,-3-8 336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1.9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2 8778,'-16'13'5161,"11"-2"-4097,4 0-432,9-11-224,11 2 977,17 1-545,7-2-120,8-1-1224,3-6 640,10-10-112,-1-4-120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2.4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40 13235,'-12'-19'1978,"12"18"-1891,0 1 1,-1-1 0,1 1-1,-1 0 1,1-1-1,-1 1 1,1 0 0,-1 0-1,1-1 1,-1 1-1,1 0 1,-1 0 0,1 0-1,-1-1 1,1 1-1,-1 0 1,1 0 0,-1 0-1,0 0 1,1 0-1,-2 0 1,1 1 39,-1 0 0,1 0 0,-1 0 0,1 1 1,0-1-1,-1 0 0,1 0 0,0 1 0,0-1 0,0 1 0,0-1 0,0 1 0,0-1 0,0 1 0,1 0 1,-1-1-1,1 1 0,-1 3 0,-5 14 46,1 1-1,0-1 1,2 1 0,1 0 0,0 0 0,1 0-1,2 0 1,0 0 0,1 0 0,0 0 0,2 0-1,1 0 1,10 29 0,-13-44-155,0 0 0,1-1 0,-1 1 0,1-1 0,0 0 0,0 1 0,1-1-1,-1-1 1,1 1 0,0 0 0,0-1 0,0 0 0,0 0 0,0 0 0,1 0 0,-1-1 0,1 0 0,0 0 0,0 0 0,0 0 0,0-1-1,0 0 1,6 1 0,-3-2 4,-1 0 0,1 0 0,-1-1 0,1 0 0,-1 0 1,0-1-1,0 0 0,1 0 0,-1 0 0,-1-1 0,1 0 0,0-1 0,-1 0 0,1 0 0,9-8 0,-10 7 7,0-1 0,0 0-1,-1 0 1,1-1 0,-1 0 0,-1 0 0,1 0 0,-1 0-1,-1-1 1,1 1 0,-1-1 0,0 0 0,-1 0 0,0 0 0,0 0-1,-1-1 1,0 1 0,-1 0 0,1-1 0,-2 1 0,1-1-1,-1 1 1,0 0 0,-1 0 0,0-1 0,-3-8 0,1 6 1,0 1 0,0 0 0,-1-1 0,0 2 0,-1-1 0,0 0 0,-1 1 0,1 0 0,-2 1 0,1 0 1,-1 0-1,-1 0 0,1 1 0,-1 0 0,-1 1 0,1 0 0,-1 1 0,0-1 0,-13-3 0,19 7-42,1 1-1,-1 0 1,0 0 0,0 0-1,0 1 1,0 0-1,1-1 1,-1 1 0,0 0-1,0 1 1,0-1-1,0 1 1,0 0 0,0 0-1,1 0 1,-1 0-1,0 1 1,1-1 0,-1 1-1,1 0 1,-1 0-1,-4 4 1,5-3-73,1 0 1,-1 0-1,0 1 1,1-1-1,0 1 0,0 0 1,0-1-1,0 1 1,1 0-1,-1 0 0,1 0 1,0 0-1,0 0 1,0 0-1,1 1 0,-1-1 1,1 0-1,0 0 1,1 1-1,0 7 0,9 19-272,6-5-92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2.7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 8970,'14'0'4665,"-6"-1"-3537,-5-4-496,0 0-312,0 2 1649,5 6-1881,-1 2-672,-1 0 512,0-4-200,5-1-120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3.0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96 9466,'-12'-59'5069,"7"27"-2803,3 28-448,2 12 857,0 33-2372,-1 44-206,15 125-1,-12-199-153,1 0 1,-1 0-1,2-1 1,6 16-1,3-4-125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5.4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14 8002,'-10'-13'4934,"7"21"-1426,5 25-1319,8 47-615,21 84 0,-24-144-851,-4-17 7,-4-13-256,-1-9-319,0-1 0,2 0 0,0 1 0,1-1 0,5-28 0,-5 41-156,0 1 1,1-1-1,-1 1 1,1 0 0,1-1-1,-1 1 1,1 1-1,0-1 1,1 0-1,-1 1 1,1-1-1,0 1 1,1 0-1,-1 0 1,1 1-1,0-1 1,0 1-1,0 0 1,1 1-1,7-5 1,-11 7-1,1 0 0,0 0 0,0 0 0,0 0 0,-1 0 0,1 1 0,0-1 0,0 1 0,0 0 1,0 0-1,0 0 0,0 0 0,0 1 0,0-1 0,0 1 0,0-1 0,-1 1 0,5 2 0,-3-1-1,0 1 0,0-1 0,0 1 0,-1 0 0,0 0 0,1 0 0,-1 1 0,0-1 0,0 1-1,4 7 1,0 3-2,0 0-1,0 1 0,-2 0 0,0 0 0,5 27 1,-7-22-941,-1 0 1,-1 34 0,-1-39 349,0-3-36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7.4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255 334 12235,'4'-1'322,"0"0"0,0 0 0,0 0 0,0-1 0,-1 1 1,1-1-1,0 0 0,-1 0 0,1 0 0,-1 0 0,0 0 0,0-1 1,0 0-1,0 1 0,0-1 0,-1 0 0,1-1 0,-1 1 0,0 0 1,1-1-1,-2 1 0,1-1 0,0 0 0,-1 1 0,0-1 0,2-6 1,-1 1 85,0 1 0,-1-1 1,0 1-1,0-1 1,-1 0-1,0 0 0,0 1 1,-1-1-1,0 1 1,-1-1-1,-3-12 1,1 12-264,0 1 0,-1-1 0,0 1 0,0-1 0,-1 1 0,0 1 0,-1-1 0,1 1 0,-1 0 0,-1 1 0,1 0 0,-1 0 0,0 0 0,-1 1 0,-11-5 0,12 6-104,0 0 0,0 1 0,-1 0-1,1 1 1,-1-1 0,0 2 0,1-1 0,-1 1 0,0 1-1,0-1 1,0 2 0,0-1 0,0 1 0,1 0-1,-1 1 1,0 0 0,-8 4 0,14-5-32,0 0 1,0 0 0,0 1-1,0-1 1,0 1-1,1 0 1,-1 0 0,0 0-1,1 0 1,0 0-1,0 0 1,-1 1-1,1-1 1,1 1 0,-1-1-1,0 1 1,1 0-1,-1 0 1,1 0 0,0 0-1,0 0 1,0 0-1,0 0 1,0 0-1,1 0 1,0 1 0,-1-1-1,1 0 1,1 6-1,0-2 3,0 0 0,1-1 0,0 1-1,1 0 1,-1 0 0,1-1 0,1 0-1,-1 1 1,1-1 0,0 0-1,0-1 1,7 8 0,15 11 4,0-1 1,1-1-1,43 25 1,-36-25-6,-1 2 1,30 28-1,-58-47-9,-1-1 0,0 1 1,0 0-1,0 0 0,-1 0 1,1 0-1,-1 1 0,4 10 0,-6-14 0,-1 0 0,1 0 0,-1 0 0,1 0 0,-1 0 0,0 0-1,0 0 1,0 0 0,0 0 0,0 0 0,0 0 0,-1 0 0,1 0-1,-1 0 1,1 0 0,-1 0 0,0 0 0,0 0 0,1-1 0,-1 1-1,-1 0 1,1-1 0,0 1 0,0 0 0,-1-1 0,1 1 0,-1-1-1,1 0 1,-1 0 0,1 1 0,-4 0 0,1 1 2,1-1 0,-1 0 0,0-1-1,0 1 1,0-1 0,0 1 0,0-1 0,0 0 0,-1-1 0,1 1-1,0-1 1,0 0 0,-1 0 0,1 0 0,0 0 0,0-1 0,0 0 0,-1 0-1,1 0 1,0 0 0,0-1 0,0 1 0,1-1 0,-1 0 0,0 0-1,1-1 1,-1 1 0,1-1 0,0 0 0,-5-5 0,3 4-1,1-1 0,0 0 1,1 0-1,-1-1 1,1 1-1,0-1 0,0 1 1,1-1-1,-1 0 1,1 0-1,1 0 0,-1-1 1,1 1-1,0 0 0,1 0 1,-1-1-1,1 1 1,0-1-1,1 1 0,1-7 1,0 4-61,1 0 0,0 0 0,1 1 0,0-1 0,1 1 1,-1 0-1,2 0 0,-1 0 0,1 1 0,0 0 0,0 0 0,1 0 0,0 1 1,0 0-1,13-8 0,-10 8-257,0 0 0,0 1 0,0 0 0,1 1-1,0 0 1,0 0 0,0 1 0,0 1 0,1 0 0,-1 0 0,1 1 0,15 1 0,-3 3-580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13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80 13715,'-5'-35'2778,"4"29"-2030,0 0-1,0 0 1,1 0-1,-1-12 1,2 19-727,-1-1 1,0 0-1,0 0 1,0 0-1,0 0 1,0 0-1,0 0 1,0 0-1,1 0 1,-1 1-1,0-1 1,0 0-1,0 0 1,0 0-1,0 0 0,1 0 1,-1 0-1,0 0 1,0 0-1,0 0 1,0 0-1,1 0 1,-1 0-1,0 0 1,0 0-1,0 0 1,0 0-1,1 0 1,-1 0-1,0 0 0,0 0 1,0-1-1,0 1 1,0 0-1,1 0 1,-1 0-1,0 0 1,0 0-1,0 0 1,0 0-1,0 0 1,0-1-1,0 1 1,0 0-1,1 0 1,-1 0-1,0 0 0,0 0 1,0-1-1,0 1 1,0 0-1,0 0 1,0 0-1,0 0 1,0 0-1,0-1 1,0 1-1,0 0 1,0 0-1,0 0 1,0 0-1,0-1 1,6 14 349,9 61 337,6 93-1,-4-27-337,17 52-2063,-33-210-921,-5-4 1769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28.0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37 206 15011,'-30'-72'6179,"30"72"-6142,0 0 0,0 0 0,0 0 0,0 0 0,0 0 0,0 1 1,0-1-1,0 0 0,0 0 0,0 0 0,-1 0 0,1 0 0,0 0 0,0 0 0,0 0 0,0 0 1,0 0-1,0 0 0,0 0 0,-1 0 0,1 0 0,0 0 0,0 0 0,0 0 0,0 0 0,0 0 1,0 0-1,0 0 0,-1 0 0,1 0 0,0 0 0,0 0 0,0 0 0,0 0 0,0 0 0,0 0 1,0 0-1,0 0 0,-1 0 0,1 0 0,0-1 0,0 1 0,0 0 0,0 0 0,0 0 0,0 0 1,0 0-1,0 0 0,0 0 0,0 0 0,0-1 0,0 1 0,0 0 0,0 0 0,0 0 0,-2 10 282,2 15 35,2 1-1,1-1 1,10 44-1,-10-57-303,0 0 0,2 0-1,-1 0 1,1-1-1,1 1 1,0-1-1,1 0 1,0-1 0,13 15-1,-17-21-17,1 0 0,0-1 1,0 0-1,1 0 0,-1 0 0,1 0 0,-1 0 0,1-1 1,0 0-1,0 0 0,0 0 0,0-1 0,0 0 0,0 0 1,1 0-1,-1 0 0,0-1 0,1 0 0,-1 0 0,0 0 1,0-1-1,1 0 0,6-2 0,-4 1 26,-1-1 1,1 0-1,0-1 0,-1 0 1,0 0-1,0 0 0,0-1 1,-1 0-1,1-1 0,-1 1 1,-1-1-1,1 0 0,-1-1 1,8-11-1,-7 8 5,-1 0 0,-1-1 0,1 1 0,-2-1 0,1 0 0,-2 0 0,1 0 0,-1-1 0,-1 1 0,0-1 1,-1 1-1,0 0 0,-1-1 0,0 1 0,-1-1 0,0 1 0,0 0 0,-8-19 0,7 22-41,0 0 1,-1-1 0,0 2-1,0-1 1,-1 1 0,0-1-1,0 1 1,-1 0 0,1 1-1,-2 0 1,1 0 0,-1 0-1,0 0 1,0 1 0,0 0-1,-1 1 1,1 0 0,-1 0 0,0 1-1,-1-1 1,1 2 0,0-1-1,-1 1 1,-16-1 0,19 2-69,1 1 0,0 0 0,0 0 0,0 1 0,0 0 0,0 0 0,0 0 1,0 0-1,1 1 0,-1 0 0,0 0 0,1 0 0,-1 0 0,1 1 1,-1 0-1,1 0 0,0 0 0,1 0 0,-1 1 0,0-1 0,1 1 1,0 0-1,0 0 0,0 0 0,0 1 0,-2 5 0,0 1-337,1-1 0,0 1 1,1 0-1,0 0 0,1 0 0,1 0 0,-1 1 0,2-1 0,-1 0 0,2 1 0,1 10 0,8 34-526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32.6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184 322 6225,'20'-38'2911,"-9"20"-1312,-1 0 0,-1-1 0,-1 0 0,6-24 1,-12 38-1371,-1 1 1,0-1 0,-1 0 0,1 0 0,-1 0-1,0 0 1,0 1 0,0-1 0,-1 0-1,0 0 1,0 0 0,0 1 0,0-1-1,-1 0 1,0 1 0,0 0 0,0-1 0,0 1-1,-1 0 1,1 0 0,-1 0 0,0 0-1,-5-4 1,1 2-32,0 1 0,-1-1 0,1 1 0,-1 1 0,-1-1 0,1 1 0,0 1 0,-1 0-1,-11-3 1,14 4-151,0 1-1,0-1 0,0 1 1,0 1-1,0-1 0,-1 1 1,1 0-1,0 1 0,0-1 1,0 1-1,0 1 0,0-1 1,0 1-1,1 0 0,-7 3 1,9-4-38,1 1 1,-1 0 0,1 1-1,-1-1 1,1 0 0,0 1-1,0-1 1,0 1 0,1-1-1,-1 1 1,0 0 0,1 0-1,0 0 1,0 0 0,0 0-1,0 0 1,0 0 0,1 0-1,-1 1 1,1-1 0,0 0-1,0 0 1,0 0 0,0 1-1,0-1 1,2 6 0,1 4-3,0 0 0,1-1 0,0 1 0,1-1 1,8 14-1,18 29 16,58 75-1,-27-43 13,-58-81-27,0 0-1,-1 1 1,1-1 0,-1 1-1,-1 0 1,1-1 0,-1 1 0,1 8-1,-2-13 2,-1-1-1,0 1 1,0 0-1,0-1 0,0 1 1,0 0-1,0-1 1,-1 1-1,1 0 1,0-1-1,-1 1 0,0-1 1,1 1-1,-1-1 1,0 1-1,0-1 1,1 1-1,-1-1 0,0 0 1,0 1-1,-1-1 1,1 0-1,0 0 0,0 0 1,-1 0-1,1 0 1,0 0-1,-1 0 1,1 0-1,-1-1 0,1 1 1,-1 0-1,0-1 1,1 0-1,-1 1 0,1-1 1,-1 0-1,0 0 1,1 0-1,-4 0 1,-3 1 37,-1-1 1,1-1 0,0 1 0,0-1 0,-1-1 0,1 0 0,0 0-1,1 0 1,-1-1 0,0 0 0,1-1 0,-1 1 0,1-1 0,0-1-1,-7-5 1,10 7-32,1 0 0,-1 0-1,1 0 1,0-1-1,0 1 1,0-1 0,1 1-1,-1-1 1,1 0-1,0 0 1,0 0 0,0-1-1,1 1 1,-1 0 0,1-1-1,0 1 1,0 0-1,1-1 1,-1 1 0,1-1-1,0 0 1,0 1-1,1-1 1,-1 1 0,1-1-1,0 1 1,0 0 0,3-9-1,1 5-34,-1 0-1,1 0 1,0 0-1,1 1 1,0-1-1,0 1 1,0 1-1,1-1 1,0 1-1,0 0 1,1 1-1,0 0 1,14-7-1,-15 8-152,1 0-1,-1 1 1,1 0-1,0 0 1,0 1 0,0 0-1,0 1 1,1-1-1,-1 2 1,0-1-1,1 1 1,-1 0 0,0 1-1,1 0 1,9 2-1,1 6-341,-5 4-146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6:33.3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134 202 11090,'-1'-9'748,"0"-1"-1,-1 1 0,0-1 1,-1 1-1,0 0 0,-1 0 0,1 0 1,-2 0-1,1 1 0,-1 0 1,0 0-1,-1 0 0,-12-13 1,17 20-684,0 0 0,1 1 0,-1-1 0,0 0 0,1 0 0,-1 1-1,0-1 1,0 0 0,0 1 0,0-1 0,0 1 0,0-1 0,0 1 0,0 0 0,0-1 0,0 1 0,0 0 0,0-1 0,0 1 0,0 0 0,0 0 0,0 0 0,0 0 0,0 0 0,0 0 0,0 1 0,0-1 0,0 0 0,0 0 0,0 1 0,0-1 0,0 1 0,0-1 0,0 1 0,0-1 0,0 1 0,1-1 0,-1 1 0,0 0 0,0-1 0,1 1 0,-2 2 0,-1 1 12,0 0 1,1 0-1,0 1 0,0-1 1,0 1-1,0 0 0,-1 8 1,-1 8-11,0 1 0,2 0 0,0 0 0,2 0-1,0 0 1,2 0 0,4 28 0,-3-38-32,-1 0-1,1 1 0,1-2 0,0 1 0,1 0 1,0-1-1,1 0 0,0 0 0,1 0 0,0-1 0,1 0 1,0 0-1,0-1 0,12 10 0,-14-15 32,0 1-1,0-1 1,0-1 0,1 1-1,0-1 1,0 0-1,0 0 1,0-1 0,0 0-1,0 0 1,0-1-1,1 0 1,-1 0 0,1-1-1,-1 0 1,1 0-1,-1-1 1,0 0-1,1 0 1,-1 0 0,13-5-1,-11 2 29,-1 0 0,1 0 0,-1 0 0,0-1 0,-1 0 0,1-1 0,-1 0 0,0 0 0,0-1 0,-1 1 0,1-1 0,-2-1 0,1 1 0,-1-1 0,0 0 0,7-17 0,-7 12-19,-1 0 1,-1 0-1,0-1 0,0 1 0,-1-1 1,-1 1-1,-1-1 0,0 0 0,0 1 1,-1-1-1,-1 0 0,0 1 0,-6-17 1,5 18-40,-1 0 1,-1 1 0,0-1 0,0 1 0,-1 0 0,-1 1 0,0-1 0,0 1 0,-1 1-1,0-1 1,-1 1 0,0 1 0,0 0 0,-20-13 0,24 17-48,0 1 0,-1 0 0,0 1 0,0-1 0,0 1 0,0 0 0,0 1 0,0-1 0,0 1 0,-1 1 0,1-1 0,0 1 0,0 0 0,-1 0 0,1 1 0,0 0 0,-1 0 0,1 0 0,0 1 0,0 0 0,-9 4 0,8-2-306,0 0 1,0 1 0,0 0 0,0 0 0,1 1 0,0-1 0,0 1 0,0 1 0,1-1 0,0 1 0,1 0 0,-1 0 0,1 0 0,0 1 0,-4 13 0,4-9-638,0 0 0,1 0 0,1 1-1,0-1 1,1 0 0,0 15 0,7 22-4051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5.0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79 14939,'-6'-8'931,"0"0"0,1 0 0,-1-1 0,2 0 0,-1 0 1,-5-18-1,23 58 1674,-7 18-2181,-1 0 0,-3 69 0,1 17 144,-2-129-563,-1-1-48,0 1-1,0-1 0,1 0 1,-1 0-1,1 0 1,1 0-1,-1 0 0,1 0 1,0 0-1,0-1 0,0 1 1,5 6-1,-7-10 45,0-1 0,0 0 0,0 1-1,0-1 1,1 0 0,-1 0 0,0 0 0,0 1-1,1-1 1,-1 0 0,0 0 0,0 0 0,1 1-1,-1-1 1,0 0 0,1 0 0,-1 0 0,0 0-1,0 0 1,1 0 0,-1 1 0,0-1 0,1 0-1,-1 0 1,0 0 0,1 0 0,-1 0 0,0 0-1,1-1 1,-1 1 0,0 0 0,1 0 0,-1 0-1,0 0 1,0 0 0,1 0 0,-1 0 0,0-1-1,1 1 1,-1 0 0,0 0 0,0 0 0,1-1-1,-1 1 1,0 0 0,0-1 0,8-16-96,-7 14 67,5-18-126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5.5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45 14939,'-10'-12'1118,"5"6"-310,0 1 1,0-1-1,-12-9 1,17 15-765,0 0 0,-1 0 0,1 0 0,0 0 0,0 0-1,-1 0 1,1 0 0,0 0 0,-1 0 0,1 0 0,0 0 0,0 0 0,-1 0 0,1 0 0,0 0 0,0 0 0,-1 0 0,1 0 0,0 0 0,-1 0 0,1 0 0,0 0-1,0 0 1,0 1 0,-1-1 0,1 0 0,0 0 0,0 0 0,-1 0 0,1 1 0,0-1 0,0 0 0,0 0 0,0 1 0,-1-1 0,1 0 0,0 0 0,0 1 0,0-1 0,0 0-1,0 0 1,0 1 0,0-1 0,0 0 0,0 0 0,0 1 0,0-1 0,0 0 0,0 1 0,0-1 0,0 0 0,0 0 0,0 1 0,0-1 0,0 0 0,0 0 0,0 1 0,1-1-1,1 22 444,-2-21-362,28 160 2041,-29-161-2146,1 0 0,0 1 0,0-1 0,0 0 0,0 1 0,1-1 0,-1 1 0,0-1 0,0 0 0,0 1 0,0-1 0,0 0 0,0 1 0,0-1 0,1 0 0,-1 1 0,0-1 0,0 0 0,0 1 0,1-1-1,-1 0 1,0 0 0,0 1 0,1-1 0,-1 0 0,0 0 0,1 0 0,-1 1 0,0-1 0,1 0 0,-1 0 0,0 0 0,1 0 0,-1 0 0,0 0 0,1 0 0,-1 0 0,1 0 0,-1 0 0,0 0 0,1 0 0,-1 0 0,0 0 0,1 0 0,-1 0 0,0 0-1,1 0 1,-1 0 0,1 0 0,-1 0 0,0-1 0,0 1 0,1 0 0,-1 0 0,0-1 0,1 1 0,-1 0 0,1-1 0,18-21 356,-12 13-221,-1 2-120,0 2 0,1-1 0,0 1 0,0 0-1,0 0 1,0 1 0,1 0 0,0 0 0,0 0 0,0 1 0,0 1 0,11-3 0,-15 4-35,0 1 0,-1 0 0,1-1 0,-1 1 0,1 1 1,0-1-1,-1 0 0,1 1 0,-1 0 0,1 0 0,-1 0 0,1 0 0,-1 1 0,0-1 0,0 1 0,1 0 0,-1 0 0,0 0 0,-1 0 0,1 0 0,0 1 0,-1-1 0,1 1 0,-1 0 0,0 0 0,0 0 0,0 0 1,0 0-1,0 0 0,-1 0 0,3 7 0,-2-4 7,-1 0-1,1 0 1,-1 0 0,0 0 0,-1 0 0,1 0 0,-1 0 0,0 0 0,-1 0-1,0 0 1,0 1 0,0-1 0,0-1 0,-5 12 0,3-10-11,0 0 1,0 0-1,-1 0 0,0-1 1,-1 1-1,1-1 1,-1 0-1,0 0 0,-1 0 1,0-1-1,-7 6 1,11-9-64,0-1 0,0 0 0,0 0 1,0 0-1,0 0 0,-1 0 0,1 0 0,0 0 0,-1-1 1,1 1-1,0-1 0,-1 0 0,1 0 0,-1 1 1,-2-2-1,4 1 40,0 0 1,-1-1-1,1 1 1,0 0-1,0-1 0,0 1 1,0-1-1,-1 0 1,1 1-1,0-1 1,0 0-1,0 0 1,0 1-1,0-1 0,0 0 1,1 0-1,-1 0 1,0 0-1,0-1 1,1 1-1,-1 0 1,1 0-1,-1 0 0,1 0 1,-1-1-1,1 1 1,0 0-1,-1-2 1,-2-19-344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5.8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11 16428,'-4'-7'1912,"11"5"-1208,11 1-248,3 1 1153,12 0-601,3 0-296,5 1-320,3-1-40,-2 0-288,-1 3-360,-10 1 288,-8-1-72,-10 0-32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6.3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52 14883,'-3'-5'1207,"-10"-22"1172,12 25-2055,1 1 0,-1-1 0,0 1 0,0 0 1,0-1-1,0 1 0,0 0 0,0 0 0,-1 0 1,1 0-1,0 0 0,0 0 0,-1 0 0,-2-1 1,4 2-278,0 1 1,-1-1 0,1 1 0,-1-1 0,1 1-1,0-1 1,-1 1 0,1-1 0,0 1 0,-1 0-1,1-1 1,0 1 0,0-1 0,0 1-1,0 0 1,0-1 0,-1 1 0,1 0 0,0-1-1,0 1 1,1 0 0,-1-1 0,0 1 0,0-1-1,0 1 1,0 0 0,0-1 0,1 2-1,3 23 91,14 86 93,-8-36-88,-6-39-7,-2-12-179,-1-21-364,-1-10-411,2-11 610,3-4-68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6.6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17660,'2'3'1664,"7"1"-1056,4-1-224,14 2 809,6-1-249,10-1-448,7-2-384,1-1-1280,2 0 1152,-7 0-208,-2 3-144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7.0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67 17364,'0'-1'224,"-1"-1"1,0 0-1,0 1 1,0-1-1,0 1 1,0-1 0,-1 1-1,1 0 1,0-1-1,-1 1 1,-2-2-1,4 3-171,-1 0 0,1 0 0,0-1 0,-1 1 0,1 0 0,-1 0 1,1 0-1,-1 0 0,1 0 0,-1-1 0,1 1 0,0 0 0,-1 0 0,1 0 0,-1 0 0,1 0 0,-1 1 0,1-1 0,-1 0 0,1 0 0,-1 0 0,1 0 0,-1 0 0,1 1 0,0-1 0,-1 0 0,1 0 0,-1 1 0,1-1 0,0 0 0,-1 1 0,1-1 0,0 0 0,-1 1 0,1-1 0,0 0 0,0 1 0,-1-1 0,1 1 0,0-1 0,0 0 0,0 1 0,0-1 0,-1 1 0,1-1 0,0 1 0,0-1 0,0 1 1,0-1-1,0 1 0,0 0 0,-1 9 130,0 0 0,1 0 1,0 0-1,1 0 1,0 0-1,0 0 0,1 0 1,6 17-1,3 6-59,17 36 1,-23-58-60,1 1 0,0-1 0,1 0 0,0-1 0,1 0 0,0 0 0,0-1 1,19 17-1,-24-24-30,0 0 1,-1 0 0,1 0 0,0 0 0,0-1 0,1 1 0,-1-1-1,0 0 1,0 0 0,1 0 0,-1 0 0,0 0 0,1-1 0,-1 0-1,1 1 1,-1-1 0,1-1 0,-1 1 0,1 0 0,-1-1-1,0 0 1,1 0 0,-1 0 0,0 0 0,1 0 0,-1-1 0,0 1-1,0-1 1,0 0 0,0 0 0,-1 0 0,1 0 0,0 0-1,-1-1 1,0 1 0,3-5 0,3-2 67,-1-1 0,0 0 0,-1 0 0,0-1 0,-1 1 0,0-1 0,-1-1 0,0 1 0,-1-1 0,0 1 0,-1-1 0,0 0 0,0 0 0,-2-23 0,0 28-82,0-1 0,0 1-1,-1-1 1,-1 1 0,1 0 0,-1-1-1,0 1 1,-1 0 0,0 0 0,0 0 0,0 1-1,-1-1 1,0 1 0,0-1 0,-1 2-1,0-1 1,0 0 0,0 1 0,-1 0 0,1 0-1,-1 0 1,-1 1 0,1 0 0,-12-6-1,11 7-25,-1 1-1,0-1 1,-1 1-1,1 1 1,0 0-1,0 0 1,-1 0-1,1 1 1,-1 0-1,1 1 1,-14 2-1,18-2-177,0 0 1,0 0-1,0 0 0,1 0 0,-1 1 0,0 0 0,1-1 0,-1 1 0,1 1 1,-1-1-1,1 0 0,0 1 0,0 0 0,0-1 0,1 1 0,-1 0 0,1 1 1,-1-1-1,1 0 0,0 1 0,0-1 0,1 1 0,-1 0 0,1-1 1,0 1-1,-2 6 0,3-7 74,0 0 1,-1 0 0,1 0-1,0 0 1,1 0-1,-1 0 1,1 1 0,-1-1-1,1 0 1,0 0 0,0-1-1,0 1 1,0 0 0,1 0-1,-1 0 1,1-1-1,0 1 1,3 4 0,30 20-1181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7.3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48 17172,'0'-14'3160,"-3"2"-2391,2 2-425,1 1 2032,1 6-2024,2 3-432,-2 0 104,5 4-120,2 7-104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13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24 16099,'-10'-3'1601,"5"1"-1033,5 1-264,18 0 888,10-1-288,11-1-664,5-1-608,9 1 344,2 1-72,3-1-96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7.7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26 115 13611,'0'-13'1263,"-1"1"1,-1 0-1,0 0 1,0 0-1,-2 0 1,1 0-1,-8-16 0,10 27-618,1 3-560,0 0 0,0 0 0,1-1 1,-1 1-1,1 0 0,-1 0 1,1 0-1,-1 0 0,2 2 1,2 5-11,12 66 123,9 91 0,-11-59-570,-14-98 305,0-9-32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27:08.2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60 16460,'-3'-4'427,"1"1"1,0-1-1,0 0 1,0 0 0,0 0-1,1 0 1,0-1 0,0 1-1,0 0 1,0-1 0,0-6-1,1 11-398,0 0-1,0 0 0,0 0 0,0 0 1,0-1-1,0 1 0,0 0 0,0 0 1,0 0-1,0 0 0,0-1 0,0 1 1,0 0-1,1 0 0,-1 0 0,0 0 1,0 0-1,0 0 0,0-1 0,0 1 1,0 0-1,0 0 0,0 0 0,0 0 1,1 0-1,-1 0 0,0 0 1,0-1-1,0 1 0,0 0 0,0 0 1,1 0-1,-1 0 0,0 0 0,0 0 1,0 0-1,0 0 0,0 0 0,1 0 1,-1 0-1,0 0 0,0 0 0,0 0 1,0 0-1,0 0 0,1 0 0,-1 0 1,0 0-1,0 0 0,0 0 0,0 0 1,0 1-1,1-1 0,-1 0 1,0 0-1,0 0 0,0 0 0,0 0 1,0 0-1,0 0 0,0 0 0,1 1 1,-1-1-1,0 0 0,0 0 0,0 0 1,0 0-1,7 9 320,2 14-185,0 0 0,-2 1 0,0 0 0,-2 0 0,4 45-1,-4-34 49,-1-13-50,-2-15-28,-1 0 0,1-1 0,-2 1 0,1 0-1,-1 0 1,0 0 0,0 0 0,-2 9 0,0-19 35,0 0 0,-1-1 0,1 1 0,1-1 0,-1 0 0,-1-5 0,-3-10-64,0 1 1,2-2-1,0 1 0,1 0 1,0-23-1,3 35-80,0 1-1,0-1 0,0 0 1,1 0-1,0 1 1,0-1-1,1 0 1,0 1-1,0 0 1,1-1-1,-1 1 1,1 0-1,1 0 1,-1 0-1,1 1 1,0-1-1,0 1 1,7-6-1,-9 8-21,1 1 0,0 0-1,-1 0 1,1 0 0,0 0-1,0 1 1,1-1 0,-1 1-1,0 0 1,0 0 0,1 0 0,-1 0-1,1 0 1,-1 1 0,1-1-1,-1 1 1,1 0 0,5 1-1,-4 0 5,-1 1 0,1-1 0,-1 1 0,0 0 0,1 0-1,-1 0 1,0 1 0,0-1 0,-1 1 0,1 0-1,0 0 1,3 5 0,4 5 16,-1 0 1,0 0-1,-1 1 0,-1 1 1,0-1-1,9 28 0,21 79-86,-33-104-411,-1-2-1466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14 198 6777,'0'0'56,"-1"1"1,1-1-1,-1 0 0,1 0 0,-1 0 0,1 0 0,-1 0 0,1 0 0,0 0 0,-1 0 0,1 0 0,-1 0 0,1 0 0,-1 0 0,1-1 0,0 1 0,-1 0 0,1 0 0,-1 0 0,1-1 0,0 1 1,-1 0-1,1 0 0,0-1 0,-1 1 0,1 0 0,0-1 0,-1 1 0,1 0 0,0-1 0,0 1 0,-1 0 0,1-1 0,0 1 0,0-1 0,0 1 0,0 0 0,-1-1 0,1 1 0,0-1 0,0 1 1,0-1-1,0 1 0,0 0 0,0-1 0,0 1 0,0-1 0,0 1 0,0-1 0,1 1 0,-1-1 0,0 1 0,0 0 0,0-1 0,0 1 0,1-1 0,-1 1 0,1-1 0,0-1 93,0 0 0,1 0 0,-1 0-1,1 0 1,-1 0 0,1 0 0,0 0-1,0 1 1,2-2 0,-2 2-107,-1 0-1,1 0 1,-1 0 0,1 1 0,-1-1-1,1 1 1,0-1 0,-1 1 0,1 0 0,0-1-1,0 1 1,-1 0 0,1 0 0,0 0-1,0 1 1,-1-1 0,1 0 0,0 1-1,-1-1 1,1 1 0,0-1 0,-1 1 0,1 0-1,-1 0 1,1-1 0,-1 1 0,1 0-1,1 2 1,0 1 65,0-1-1,0 1 1,0-1-1,0 1 1,-1 0-1,1 0 1,-1 1-1,0-1 1,2 7-1,-4-10-75,1-1 0,-1 0 0,0 1 0,0-1-1,1 1 1,-1-1 0,0 1 0,0-1 0,0 1 0,0-1-1,1 1 1,-1-1 0,0 1 0,0-1 0,0 1 0,0-1-1,0 1 1,0-1 0,0 1 0,-1-1 0,1 1 0,0-1-1,0 1 1,0-1 0,0 1 0,-1-1 0,1 1 0,0-1 0,0 1-1,-1-1 1,1 1 0,0-1 0,-1 0 0,1 1 0,0-1-1,-1 0 1,1 1 0,-1-1 0,1 0 0,-1 0 0,1 1-1,-1-1 1,1 0 0,-1 0 0,1 0 0,-1 0 0,0 1-1,-1-1 75,1 0 1,-1-1-1,1 1 0,-1 0 0,1-1 0,-1 1 0,1 0 0,-1-1 0,1 0 0,-1 1 1,1-1-1,0 0 0,-1 0 0,-1-1 0,0-2 89,-1 1-1,1-1 1,0 0 0,0 0 0,0 0-1,0 0 1,1-1 0,-1 1 0,1-1-1,-2-7 1,3 10-158,1-1 0,-1 1 0,1-1 0,0 1 0,-1-1-1,1 0 1,0 1 0,1-1 0,-1 1 0,0-1 0,1 1 0,-1-1 0,1 1 0,0 0 0,0-1-1,0 1 1,0 0 0,0-1 0,1 1 0,-1 0 0,0 0 0,1 0 0,2-2 0,-3 3-34,0 0 0,0 0 0,0 1 0,0-1 0,0 0 1,0 0-1,0 1 0,0-1 0,0 1 0,1-1 1,-1 1-1,0 0 0,0-1 0,1 1 0,-1 0 0,0 0 1,0 0-1,1 0 0,-1 0 0,0 0 0,1 0 0,-1 0 1,0 0-1,0 1 0,1-1 0,-1 1 0,0-1 1,0 1-1,0-1 0,0 1 0,1-1 0,-1 1 0,0 0 1,0 0-1,0 0 0,0-1 0,-1 1 0,1 0 0,0 0 1,0 0-1,0 2 0,2 1 1,0 0 0,0 0 0,-1-1 0,0 2 0,0-1 0,0 0 0,0 0 0,-1 1 0,0-1 0,2 9 0,-3-11 1,0 1 0,0-1 0,0 1 1,0-1-1,0 1 0,-1 0 1,1-1-1,-1 1 0,1-1 0,-1 0 1,0 1-1,0-1 0,0 0 0,-1 1 1,-1 2-1,1-4 2,1 1 0,0-1-1,0-1 1,-1 1 0,1 0 0,-1 0-1,1 0 1,-1-1 0,1 1 0,-1-1-1,1 1 1,-1-1 0,1 0 0,-1 1 0,0-1-1,1 0 1,-1 0 0,0 0 0,1 0-1,-1 0 1,1-1 0,-1 1 0,0 0-1,1-1 1,-1 1 0,-2-2 0,2 1 7,-1 0 0,0 0 1,0 0-1,1-1 1,-1 1-1,1-1 0,-1 1 1,1-1-1,-1 0 0,1 0 1,0 0-1,0 0 1,0-1-1,0 1 0,1 0 1,-1-1-1,0 1 1,1-1-1,0 0 0,0 1 1,0-1-1,0 0 0,0 0 1,0 0-1,1 0 1,-1 0-1,1 1 0,0-1 1,0 0-1,0 0 0,0 0 1,0 0-1,1 0 1,-1 0-1,1 0 0,0 0 1,0 0-1,0 1 1,0-1-1,1 0 0,-1 1 1,1-1-1,-1 1 0,1-1 1,0 1-1,0 0 1,0 0-1,0 0 0,0 0 1,1 0-1,-1 0 0,1 1 1,-1-1-1,1 1 1,0-1-1,-1 1 0,1 0 1,4-1-1,-4 2-12,0-1 0,0 1 0,1 0 0,-1 0 0,0 0 0,0 0 0,0 0 0,0 1 0,0-1 0,0 1 0,0 0 0,0 0 0,0 0 0,0 1 0,0-1 0,0 1 0,0-1 0,-1 1 0,1 0 0,-1 0 0,0 0 0,1 0 0,-1 1 0,0-1 0,0 0 0,0 1 0,-1 0 0,1-1 0,0 1 0,-1 0 0,0 0 0,0 0 0,0 0 0,0 0 0,0 0 0,-1 0 0,1 0 0,-1 0 0,0 0 0,0 1 0,0 4 0,0-7 3,0 1 0,0-1 0,0 1 1,-1-1-1,1 1 0,0-1 1,-1 1-1,1-1 0,-1 0 1,1 1-1,-1-1 0,0 0 1,0 1-1,1-1 0,-1 0 1,0 0-1,0 0 0,0 0 1,0 0-1,-1 0 0,1 0 1,0 0-1,0 0 0,0 0 1,-1-1-1,1 1 0,-1 0 1,1-1-1,0 1 0,-1-1 1,1 0-1,-1 1 0,1-1 1,-1 0-1,1 0 0,-1 0 1,1 0-1,-1 0 0,1 0 1,-1 0-1,0-1 0,-3 0 19,1 0-1,0 0 1,0 0 0,0 0-1,1-1 1,-1 1 0,0-1-1,1 0 1,-1-1 0,1 1-1,-1 0 1,1-1 0,-5-5-1,5 5 7,1 0 1,0-1-1,0 1 0,0 0 0,0-1 0,1 0 1,-1 1-1,1-1 0,0 0 0,0 1 0,0-1 1,1 0-1,-1 0 0,1 0 0,0 0 0,0 0 1,1-7-1,0 9-22,0 0 0,-1 0 1,1 0-1,0 0 0,0 0 0,0 0 1,0 1-1,1-1 0,-1 0 1,0 1-1,1-1 0,-1 1 0,1-1 1,0 1-1,-1 0 0,1 0 0,0-1 1,0 1-1,0 0 0,0 1 1,0-1-1,0 0 0,0 1 0,0-1 1,0 1-1,0-1 0,0 1 0,0 0 1,0 0-1,0 0 0,0 0 1,1 0-1,-1 1 0,2 0 0,0-1-8,-1 1 0,1 0 0,-1 1 0,1-1 0,-1 1 0,0-1 0,1 1 0,-1 0-1,0 0 1,0 1 0,0-1 0,-1 0 0,1 1 0,0 0 0,-1 0 0,0 0 0,0 0 0,0 0-1,0 0 1,2 4 0,-2-2 2,1 0-1,-1 0 0,0 0 1,0 0-1,-1 0 1,0 1-1,0-1 1,0 0-1,0 1 0,-1-1 1,0 1-1,0-1 1,-1 7-1,0-10 4,0 0-1,0 0 0,0 0 1,0 0-1,0 0 1,0 0-1,0 0 0,-1 0 1,1 0-1,-1-1 1,1 1-1,-1 0 1,0-1-1,0 0 0,0 1 1,1-1-1,-1 0 1,0 0-1,-1 0 0,1 0 1,0 0-1,0 0 1,0-1-1,0 1 1,-1-1-1,1 0 0,0 1 1,-1-1-1,-3-1 1,0 2 30,1-2 1,0 1 0,-1-1 0,1 1 0,-1-1-1,1-1 1,0 1 0,0-1 0,0 0 0,0 0-1,-9-6 1,11 6 3,0 0 0,0-1 0,1 1 0,-1-1 0,1 0 0,-1 0 0,1 0 0,0 0 0,0 0 0,0 0-1,0-1 1,1 1 0,-1-1 0,1 1 0,0-1 0,0 0 0,1 1 0,-1-1 0,1 0 0,-1 0 0,1-7 0,1 9-31,-1-1 1,1 0 0,0 0 0,0 1-1,0-1 1,0 0 0,0 1-1,0-1 1,1 1 0,-1 0-1,1-1 1,0 1 0,0 0 0,-1 0-1,2 0 1,-1 0 0,0 0-1,0 0 1,0 1 0,1-1-1,-1 1 1,1 0 0,-1 0 0,1-1-1,0 2 1,-1-1 0,1 0-1,0 0 1,5 0 0,-4 1-8,-1 1-1,1-1 1,0 0 0,0 1 0,0 0 0,0 0-1,0 0 1,0 0 0,-1 1 0,1-1-1,0 1 1,-1 0 0,0 0 0,1 1 0,-1-1-1,0 0 1,0 1 0,0 0 0,-1 0 0,1 0-1,-1 0 1,1 0 0,-1 1 0,0-1-1,0 0 1,2 7 0,-2-7 0,0 0 1,-1 1-1,0-1 1,1 1-1,-1-1 1,0 1-1,0-1 0,-1 1 1,1 0-1,-1-1 1,0 1-1,0 0 1,0-1-1,0 1 0,-1 0 1,1-1-1,-1 1 1,0 0-1,0-1 1,0 1-1,-1-1 0,1 0 1,-1 1-1,0-1 1,0 0-1,0 0 1,0 0-1,-5 5 0,4-7 4,1 1-1,0-1 1,-1 1-1,0-1 0,1 0 1,-1 0-1,0 0 1,1 0-1,-1-1 1,0 1-1,0-1 0,0 0 1,1 0-1,-1 0 1,0 0-1,0 0 0,0 0 1,0-1-1,1 1 1,-1-1-1,0 0 0,1 0 1,-1 0-1,0 0 1,1 0-1,-1-1 0,1 1 1,-4-4-1,2 2 2,-1 0-1,1 0 0,0-1 1,1 0-1,-1 0 0,1 0 1,-1 0-1,1-1 0,0 1 1,1-1-1,-1 1 0,1-1 1,0 0-1,-2-8 0,3 8-2,1 0 0,-1 0 0,1 0 0,1 0 0,-1 0 0,1 0 0,-1 1 0,1-1 0,1 0-1,-1 0 1,1 1 0,0-1 0,0 0 0,0 1 0,0 0 0,1 0 0,0 0 0,0 0 0,0 0-1,0 0 1,1 1 0,-1-1 0,1 1 0,0 0 0,0 0 0,0 0 0,1 1 0,-1 0 0,0 0-1,1 0 1,0 0 0,8-2 0,-11 4-3,0-1 0,0 1-1,0 0 1,0 0 0,0 0-1,0 0 1,0 0 0,0 1-1,0-1 1,0 1 0,0-1-1,0 1 1,0 0 0,0 0 0,0-1-1,0 1 1,0 1 0,-1-1-1,1 0 1,1 2 0,0 0-1,0 0 0,-1 0 1,1 0-1,-1 1 0,0-1 0,0 1 1,0-1-1,0 1 0,1 7 1,0 0 1,0-1 1,-1 1-1,-1 0 0,0 0 1,0 0-1,-3 22 1,2-31 0,0 1 0,0-1 1,-1 1-1,1-1 0,-1 0 1,0 1-1,0-1 0,0 1 0,0-1 1,0 0-1,0 0 0,-1 0 1,1 0-1,-1 0 0,1 0 1,-1 0-1,0 0 0,0 0 0,0-1 1,0 1-1,0-1 0,0 1 1,0-1-1,0 0 0,-1 0 0,1 0 1,0 0-1,-1 0 0,1-1 1,-1 1-1,1-1 0,-1 0 1,1 1-1,-3-1 0,0 0 2,1-1 0,0 1 0,0-1 0,0 0 0,0 0 1,0 0-1,0-1 0,0 0 0,0 1 0,0-1 0,0-1 0,1 1 0,-1 0 0,1-1 0,0 0 0,0 1 0,0-2 0,0 1 0,-5-7 0,5 5 1,0 0 0,0-1-1,1 0 1,0 1-1,0-1 1,0 0-1,1 0 1,-1 0-1,2 0 1,-1-1-1,1 1 1,-1 0-1,2 0 1,0-11-1,0 14-3,-1 1-1,1-1 1,0 0 0,0 0-1,0 1 1,0-1 0,1 1-1,-1-1 1,0 1-1,1-1 1,0 1 0,0 0-1,0 0 1,0-1 0,0 2-1,0-1 1,0 0-1,0 0 1,1 1 0,-1-1-1,1 1 1,-1 0 0,1-1-1,0 1 1,-1 1 0,1-1-1,0 0 1,0 1-1,0-1 1,-1 1 0,1 0-1,0 0 1,5 0 0,-3 1-3,0 0 1,-1 0 0,1 0 0,0 1 0,-1 0 0,0-1 0,1 2 0,-1-1 0,0 0 0,0 1 0,0 0-1,0 0 1,-1 0 0,1 0 0,-1 1 0,1-1 0,-1 1 0,-1 0 0,4 5 0,-1-2 1,-1 0 0,0 0 1,-1 1-1,0-1 0,0 1 1,0 0-1,-1 0 0,0-1 1,-1 2-1,2 13 0,-3-21 2,0 1 0,0-1 1,0 1-1,0 0 0,-1-1 0,1 1 0,0 0 0,-1-1 1,1 1-1,-1-1 0,0 1 0,1-1 0,-1 1 0,0-1 0,0 0 1,0 1-1,0-1 0,0 0 0,0 0 0,-1 1 0,1-1 0,0 0 1,0 0-1,-1 0 0,1-1 0,-1 1 0,1 0 0,-1 0 0,1-1 1,-1 1-1,1-1 0,-1 0 0,1 1 0,-1-1 0,0 0 1,1 0-1,-4 0 0,0 0 3,0 0 0,0-1 1,0 1-1,0-1 0,0-1 0,0 1 1,0-1-1,1 1 0,-1-1 0,0-1 1,-5-2-1,2-2 1,0 1 0,1-1 0,-1 0 1,1-1-1,1 1 0,-1-2 0,-8-14 0,13 20-3,1 1-1,0-1 0,0 0 0,0 0 0,0 0 0,0 0 0,0 1 0,1-1 1,-1 0-1,1 0 0,0 0 0,0-1 0,1-2 0,-1 4 0,1 0 0,-1 0 0,1 0 1,0 0-1,0 0 0,0 0 0,0 1 0,1-1 0,-1 0 0,0 1 0,1-1 0,-1 1 0,1-1 0,-1 1 1,1 0-1,0-1 0,-1 1 0,1 0 0,0 0 0,0 0 0,3 0 0,-1-1-1,1 0 0,0 0 0,0 1 0,0 0 0,0 0 0,0 1 0,1-1 0,-1 1 0,0 0 0,0 0 0,0 1 0,0 0 0,0 0 0,0 0 0,0 0 0,0 1 0,0 0 0,0 0-1,-1 0 1,5 3 0,-5-3 0,-1 1-1,0-1 0,1 1 0,-1-1 0,-1 1 0,1 0 0,0 0 0,-1 0 0,1 1 0,-1-1 1,0 1-1,0-1 0,-1 1 0,1 0 0,-1 0 0,1-1 0,-1 1 0,-1 0 0,1 0 1,0 0-1,-1 0 0,0 0 0,0 0 0,0 1 0,-1 5 0,1-8 3,-1 0 1,1 1-1,-1-1 0,0 0 0,0 1 0,0-1 1,0 0-1,0 0 0,0 0 0,0 0 0,-1 0 1,1 0-1,-1 0 0,1-1 0,-1 1 0,0 0 1,0-1-1,0 1 0,1-1 0,-1 0 0,-1 0 1,1 0-1,0 0 0,0 0 0,0 0 0,-1 0 1,1-1-1,0 1 0,-1-1 0,1 0 0,0 1 1,-4-1-1,2 0 3,-1-1 1,0 1 0,0-1-1,0 1 1,1-1 0,-1-1-1,0 1 1,1-1 0,-1 0-1,1 0 1,0 0-1,0 0 1,0-1 0,0 0-1,-5-3 1,6 2 1,-1 0 0,1 0 0,0 0 0,0 0 1,1 0-1,-1 0 0,1-1 0,0 1 0,0-1 0,0 0 0,1 0 0,0 1 1,0-1-1,0 0 0,0 0 0,1-9 0,0 10-3,0 0-1,0 1 1,1-1-1,0 0 1,0 0 0,0 0-1,0 1 1,0-1 0,1 1-1,0-1 1,-1 1-1,1-1 1,1 1 0,-1 0-1,0 0 1,1 0-1,-1 0 1,1 1 0,0-1-1,0 1 1,0-1-1,5-2 1,-4 3-4,-1 0 0,1 0 0,0 1 0,0-1 0,0 1 0,0 0-1,0 0 1,0 0 0,0 0 0,0 1 0,1-1 0,-1 1 0,0 0 0,0 1 0,8 0 0,-9 0-1,-1 0 0,1 1 0,0-1 0,0 1 0,-1-1 0,1 1 0,-1 0 0,0 0 0,1 0 0,-1 0 0,0 0 0,0 0 0,0 1 0,-1-1 0,1 1 0,0-1 0,-1 1 0,0 0 0,0-1 0,0 1 0,0 0 0,1 5 0,-1-3 2,0 0 0,0 0-1,0 0 1,-1 0 0,0 0 0,0 0 0,-1 0-1,1 0 1,-1 0 0,0 0 0,0 0 0,-1 0 0,1 0-1,-1 0 1,-4 6 0,5-9 3,0 1 0,-1-1 0,0 0 0,1 0 0,-1 0 0,0 0 0,0 0 0,0 0 0,0-1 1,0 1-1,0-1 0,-1 1 0,1-1 0,0 0 0,-1 0 0,1 0 0,-1 0 0,1-1 0,-1 1 0,0 0 0,1-1 0,-1 0 0,0 0 0,1 0 0,-1 0 0,0 0 0,1 0 0,-1-1 0,1 1 1,-1-1-1,-3-1 0,3 1 13,0 0 1,0 0 0,0-1 0,0 0-1,1 1 1,-1-1 0,0 0 0,1 0-1,0 0 1,-1 0 0,1-1 0,0 1-1,0-1 1,0 1 0,0-1 0,1 0-1,-1 0 1,1 0 0,0 1 0,0-1-1,0-1 1,0 1 0,0 0 0,0 0-1,1 0 1,0 0 0,-1 0 0,1-1-1,1 1 1,0-6 0,-1 6 0,0-1 1,1 1 0,0-1-1,0 1 1,0-1 0,0 1-1,1 0 1,-1-1 0,1 1-1,0 0 1,0 0 0,0 0-1,0 0 1,0 1-1,1-1 1,-1 1 0,1-1-1,0 1 1,0 0 0,0 0-1,0 0 1,0 0 0,0 0-1,0 1 1,1 0 0,-1-1-1,6 0 1,-5 2-20,0 0 0,-1 0 0,1 0 0,0 0 0,-1 1 0,1-1 0,0 1 0,-1 0 0,1 0 0,-1 1 0,1-1 0,-1 1 0,0 0 0,1 0 0,-1 0 0,0 0 0,0 0 0,0 0 0,-1 1 0,1 0 0,-1 0 0,1-1 0,-1 1 0,0 0 0,3 6 0,-3-5 0,1 0 0,-1 0 0,0 1-1,0-1 1,-1 1 0,1 0 0,-1-1 0,0 1 0,0 0 0,-1-1 0,1 1 0,-1 0 0,0 0-1,0 0 1,-1 0 0,1-1 0,-1 1 0,0 0 0,-3 8 0,2-11 4,0 1 0,1-1-1,-1 1 1,0-1 0,0 1 0,0-1 0,0 0 0,-1 0-1,1 0 1,-1 0 0,1-1 0,-1 1 0,1-1 0,-1 1-1,0-1 1,0 0 0,0 0 0,0 0 0,0 0 0,0-1-1,0 1 1,0-1 0,0 0 0,0 0 0,-5 0 0,4-1 2,0 1 0,0 0 1,0-1-1,0 0 0,0 0 1,0 0-1,0-1 0,1 1 0,-1-1 1,1 0-1,-1 0 0,1 0 1,-1 0-1,1-1 0,0 0 1,0 1-1,1-1 0,-1 0 1,-2-4-1,2 3 0,1-1 0,-1 0 0,1 0 1,1 0-1,-1 0 0,1 0 0,0 0 0,0-1 1,0 1-1,1 0 0,-1-1 0,2 1 0,-1 0 1,0-1-1,1 1 0,0 0 0,2-8 0,-2 11-5,0-1 0,0 1-1,0-1 1,1 1 0,-1-1-1,0 1 1,1 0 0,0 0-1,-1 0 1,1 0 0,0 0-1,0 0 1,0 1 0,0-1-1,0 0 1,1 1 0,-1 0-1,0-1 1,1 1 0,-1 0 0,1 0-1,-1 1 1,1-1 0,0 0-1,-1 1 1,1 0 0,0-1-1,-1 1 1,1 0 0,0 1-1,-1-1 1,1 0 0,0 1-1,-1-1 1,1 1 0,2 1-1,0 0 0,-1-1-1,1 2 0,-1-1 1,0 1-1,0-1 1,0 1-1,0 0 1,0 0-1,0 1 0,-1-1 1,0 1-1,0 0 1,0 0-1,0 0 0,0 0 1,-1 0-1,0 1 1,3 5-1,-2-3-2,-1 0 1,0-1-1,0 1 0,0 1 1,-1-1-1,0 0 0,0 0 0,-1 0 1,1 1-1,-2-1 0,-1 14 1,1-19 4,1 0 1,-1 1 0,1-1-1,-1 0 1,0 0 0,0 0-1,0 0 1,0 0 0,0 0-1,0 0 1,-1 0 0,1 0 0,-1 0-1,1 0 1,-1-1 0,0 1-1,0-1 1,0 1 0,1-1-1,-1 0 1,-1 0 0,1 0-1,0 0 1,0 0 0,0 0-1,0-1 1,-1 1 0,1-1 0,0 1-1,-1-1 1,1 0 0,0 0-1,-3 0 1,1-1 6,-1 1-1,1-1 1,0 0-1,0 0 1,-1-1-1,1 1 1,0-1-1,0 0 1,1 0-1,-1 0 1,0-1-1,1 1 1,-1-1-1,1 0 1,0 0-1,-6-7 1,5 5-1,1-1 1,-1 1 0,1-1-1,0 0 1,0 0-1,1 0 1,-1-1-1,2 1 1,-1-1 0,1 1-1,-1-1 1,1-8-1,1 12-7,0 0 0,1 0 0,-1 0 0,0 0 0,1 0 0,0 0 0,0 0 0,0 1-1,0-1 1,0 0 0,1 0 0,-1 1 0,1-1 0,-1 1 0,1-1 0,0 1 0,0 0 0,0 0 0,1-1 0,-1 2 0,0-1-1,1 0 1,-1 0 0,1 1 0,0-1 0,-1 1 0,1 0 0,5-2 0,-4 2-1,-1 0 0,0 1 0,1-1 0,-1 1 0,1-1 0,-1 1 0,0 0 0,1 0 0,-1 1 0,1-1 0,-1 1 0,1 0 0,-1 0 0,0 0 0,0 0 0,1 0 0,-1 1 0,0-1 0,0 1 0,0 0 0,-1 0 0,1 0 0,0 0 0,-1 1 0,1-1 0,-1 1 0,0-1 0,0 1 0,0 0 0,0 0 1,0 0-1,-1 0 0,3 5 0,-2-2-1,1-1 0,-1 1 1,0 0-1,-1 0 0,1-1 0,-1 1 1,0 0-1,-1 0 0,0 0 1,0 0-1,0 0 0,0 0 1,-1 0-1,0 0 0,0 0 1,-1 0-1,0 0 0,-4 10 1,5-14 2,0-1 1,1 0-1,-1 0 1,1 0-1,-1 0 1,0 0-1,0 0 1,0 0-1,0 0 1,0 0 0,0 0-1,0 0 1,0-1-1,0 1 1,0 0-1,0-1 1,0 1-1,-1-1 1,1 1-1,0-1 1,0 1-1,-1-1 1,1 0 0,0 0-1,0 0 1,-1 0-1,1 0 1,0 0-1,-1 0 1,1 0-1,0 0 1,-1 0-1,1-1 1,0 1-1,0-1 1,0 1-1,-1-1 1,1 1 0,0-1-1,0 0 1,0 1-1,0-1 1,0 0-1,0 0 1,-2-2-1,-2-1 4,1-1 0,-1-1 0,1 1 0,0-1-1,0 1 1,0-1 0,-4-10 0,3 5 3,1 0 0,0 0 1,1-1-1,0 1 0,-2-20 0,5 28-8,0 0-1,0-1 1,-1 1-1,2 0 1,-1 0-1,0-1 0,1 1 1,0 0-1,-1-1 1,1 1-1,0 0 1,1 0-1,-1 0 0,1 0 1,-1 0-1,1 0 1,0 1-1,0-1 1,0 0-1,0 1 0,1 0 1,-1-1-1,1 1 1,-1 0-1,4-2 1,-5 3-1,0 1 0,1-1 1,-1 0-1,1 0 0,-1 1 1,1-1-1,0 1 1,-1-1-1,1 1 0,-1 0 1,1-1-1,0 1 0,-1 0 1,1 0-1,0 0 0,-1 1 1,1-1-1,0 0 0,-1 0 1,1 1-1,-1-1 1,3 2-1,-2-1 0,0 1-1,0 0 1,0-1-1,0 1 1,0 0 0,0 0-1,-1 0 1,1 0 0,-1 0-1,1 0 1,-1 1 0,0-1-1,1 3 1,1 3-3,-1-1 1,1 1 0,-2 0-1,1 0 1,-1 0 0,0 0-1,-1 1 1,0 8 0,-1-13 4,1 1-1,-1-1 1,0 0 0,0 0 0,0 0 0,-1 0 0,0 0 0,0 0 0,0 0 0,0 0 0,0-1-1,-1 1 1,1-1 0,-1 0 0,0 0 0,0 0 0,-6 5 0,7-7 2,-1 1 0,1-1 0,0 0 1,-1 0-1,1 0 0,-1-1 0,0 1 0,1 0 1,-1-1-1,1 0 0,-1 1 0,0-1 0,1 0 1,-1 0-1,0-1 0,1 1 0,-1-1 0,0 1 1,1-1-1,-1 0 0,1 0 0,-1 0 0,1 0 0,0 0 1,-1-1-1,1 1 0,0-1 0,0 1 0,-3-4 1,0 0 1,-1 0 0,1-1 1,0 0-1,1 0 1,0 0-1,0 0 0,0-1 1,1 1-1,-1-1 1,2 0-1,-1 0 0,1-1 1,-2-11-1,3 16-3,1 0-1,-1 0 0,1 0 1,0 0-1,0 0 1,0 0-1,0 1 1,1-1-1,-1 0 0,1 0 1,0 0-1,0 0 1,0 0-1,0 1 0,0-1 1,1 0-1,-1 1 1,1-1-1,-1 1 1,1-1-1,0 1 0,0 0 1,0 0-1,1 0 1,-1 0-1,0 0 0,1 1 1,-1-1-1,1 1 1,-1-1-1,1 1 1,0 0-1,0 0 0,0 0 1,-1 0-1,6 0 1,-5 0-4,0 1 1,1-1-1,-1 1 1,1-1 0,-1 1-1,0 1 1,1-1-1,-1 0 1,1 1 0,-1-1-1,0 1 1,0 0-1,1 0 1,-1 1 0,0-1-1,0 0 1,0 1-1,0 0 1,0 0 0,-1 0-1,1 0 1,0 0-1,-1 1 1,0-1 0,1 1-1,-1-1 1,0 1-1,0 0 1,-1 0 0,1 0-1,-1 0 1,1 0-1,-1 0 1,0 0 0,0 1-1,0-1 1,-1 0-1,1 4 1,0-2 2,0 0 1,-1 0-1,1 0 1,-1 0-1,0 0 1,-1 0-1,1 0 1,-1 0-1,0 0 1,0 0-1,-1 0 1,1 0-1,-1-1 1,0 1-1,-1-1 1,1 1-1,-1-1 1,0 0-1,0 0 1,0 0-1,0 0 1,-1-1-1,1 1 1,-1-1-1,-8 5 1,10-6 2,0-1 1,-1 1-1,1-1 1,-1 0-1,0 0 1,1 0-1,-1 0 1,0-1-1,0 1 1,0-1-1,1 0 0,-1 1 1,0-1-1,0-1 1,0 1-1,0 0 1,1-1-1,-1 1 1,0-1-1,0 0 1,1 0-1,-1 0 1,0 0-1,1 0 1,-1-1-1,-2-1 1,2 0 0,1 0 0,-1 0 1,1 1-1,0-1 0,0-1 1,0 1-1,0 0 1,0 0-1,1-1 0,-1 1 1,1-1-1,0 1 0,0-1 1,0 0-1,1 1 0,0-1 1,-1 0-1,1 0 0,1-6 1,-1 5-5,1 0 0,0 0 0,0 0 0,1 1 0,-1-1 0,1 0 0,0 1 0,0-1 0,1 1 0,0 0 0,-1 0 0,1 0 0,0 0 0,1 0 0,-1 0 0,1 1 0,0 0 0,-1 0 0,1 0 0,6-3 0,-8 5-3,1-1 0,-1 1 1,1 0-1,0 0 0,0 0 0,-1 0 0,1 1 1,0-1-1,0 1 0,0 0 0,0 0 1,0 0-1,-1 0 0,1 0 0,0 1 0,0-1 1,0 1-1,0-1 0,-1 1 0,1 0 1,0 1-1,-1-1 0,1 0 0,-1 1 1,1-1-1,-1 1 0,0 0 0,1-1 0,-1 1 1,0 1-1,0-1 0,0 0 0,-1 0 1,1 1-1,2 3 0,0 1 3,-1 1-1,0-1 1,0 1 0,0 0 0,-1 0-1,0 0 1,0 0 0,-1 0-1,0 0 1,-1 0 0,1 1-1,-3 11 1,2-16 0,-1 0 0,0 0 0,1 0 0,-2 0 0,1-1 0,0 1 0,-1 0 0,0-1 0,0 1 0,0-1 0,0 1 0,-3 2 0,3-4 1,0 0 1,0 0-1,0 0 1,-1-1-1,1 1 0,-1-1 1,1 0-1,-1 1 1,1-1-1,-1 0 1,0 0-1,1-1 0,-1 1 1,0-1-1,0 1 1,0-1-1,1 0 1,-6 0-1,3-1 4,-1 0 1,1 0-1,-1 0 0,1-1 1,0 0-1,0 0 0,0 0 1,0-1-1,0 0 0,0 1 1,1-2-1,-1 1 0,1-1 1,0 1-1,0-1 0,0 0 0,-5-7 1,6 6 4,-1 0 1,1 0-1,-1 0 0,2 0 1,-1-1-1,0 1 1,1-1-1,0 0 0,1 0 1,-1 0-1,1 1 1,0-1-1,0 0 0,1-1 1,0-10-1,1 14-7,0 0-1,0 0 1,0 0 0,0 0-1,0 0 1,1 0-1,-1 0 1,1 1 0,0-1-1,-1 1 1,1-1 0,1 1-1,-1-1 1,0 1-1,0 0 1,1 0 0,0 0-1,-1 1 1,1-1 0,0 0-1,0 1 1,-1 0-1,1 0 1,0 0 0,0 0-1,1 0 1,-1 0 0,0 1-1,0 0 1,5-1-1,-3 1-4,0 0 0,0 0 0,0 0 0,0 1 0,-1-1 0,1 1-1,0 0 1,0 1 0,0-1 0,-1 1 0,1 0 0,-1 0 0,1 0-1,-1 1 1,0-1 0,0 1 0,0 0 0,7 7 0,-7-3-2,0-1 1,-1 1-1,0 0 0,0 0 1,0 0-1,-1 0 1,0 1-1,0-1 0,-1 1 1,0-1-1,-1 1 1,1 0-1,-2 8 0,1-12 4,0 0-1,-1 0 0,0-1 1,0 1-1,0 0 0,0 0 1,0-1-1,-1 1 0,1-1 0,-1 1 1,0-1-1,-3 4 0,3-5 4,1 0-1,-1-1 0,0 1 0,0 0 0,0-1 1,0 0-1,0 0 0,-1 1 0,1-1 0,0 0 1,0-1-1,-1 1 0,1 0 0,-1-1 0,1 1 1,0-1-1,-1 0 0,1 0 0,-1 0 0,-4 0 1,2-2 3,0 1 1,0 0-1,0-1 1,0 0-1,0-1 1,0 1-1,1-1 1,-1 1-1,1-2 1,0 1-1,-1 0 1,1-1-1,1 0 1,-1 1 0,1-2-1,-1 1 1,1 0-1,0-1 1,1 1-1,-1-1 1,1 0-1,-4-10 1,4 10-5,1-1 0,-1 1 1,1-1-1,0 1 0,0-1 0,1 0 1,0 1-1,0-1 0,1-10 1,0 12-2,-1 1-1,1-1 1,0 1 0,0 0 0,1-1 0,-1 1 0,1 0 0,0 0 0,0 0 0,0 0 0,0 0 0,0 1 0,0-1-1,1 0 1,-1 1 0,5-3 0,-5 3-2,0 1-1,-1 0 1,1 0 0,0 0-1,0 0 1,0 0 0,0 0-1,1 0 1,-1 1 0,0-1-1,0 1 1,0-1-1,1 1 1,-1 0 0,0 0-1,0 0 1,0 0 0,1 0-1,-1 1 1,0-1 0,3 1-1,-2 1-1,0-1 0,0 1 0,0 0 0,0 0 0,-1 0 0,1 0 0,0 1 0,-1-1 0,1 1 0,-1-1 0,0 1 0,2 4 0,2 2 0,-2-1-1,1 2 1,-1-1-1,-1 0 0,0 1 1,0 0-1,-1-1 0,2 15 1,-4-20 3,0-1 0,0 0 0,0 0 1,0 1-1,0-1 0,-1 0 0,0 0 1,0 0-1,0 0 0,0 0 0,0 0 0,0 0 1,-1 0-1,1 0 0,-1 0 0,0-1 0,0 1 1,0 0-1,0-1 0,-3 2 0,3-2 2,0-1-1,0 0 1,0 0-1,0 1 1,-1-2-1,1 1 1,0 0-1,-1 0 0,1-1 1,0 1-1,-1-1 1,1 0-1,-1 0 1,1 0-1,0 0 1,-1 0-1,1 0 1,-1-1-1,1 1 1,0-1-1,-1 0 1,1 1-1,0-1 1,0 0-1,-1 0 1,1-1-1,-2-1 1,-3-2 7,0 0 0,0 0 1,1-1-1,0 0 0,0 0 1,1-1-1,-1 0 1,1 0-1,1 0 0,0 0 1,0-1-1,0 1 0,1-1 1,0 0-1,0 0 1,1-1-1,0 1 0,1 0 1,-1-1-1,2 1 1,-1-1-1,2-9 0,-1 17-8,0-1 0,0 1-1,0-1 1,0 1 0,0-1 0,1 1-1,-1-1 1,0 1 0,1-1-1,-1 1 1,1 0 0,0-1 0,0 1-1,-1 0 1,1-1 0,0 1-1,0 0 1,0 0 0,0 0 0,0 0-1,0 0 1,1 0 0,-1 0-1,0 0 1,0 1 0,1-1 0,-1 0-1,0 1 1,1-1 0,-1 1-1,1-1 1,-1 1 0,1 0 0,-1-1-1,1 1 1,-1 0 0,1 0-1,-1 0 1,1 0 0,2 1 0,-1 0-3,1 0 1,0 0 0,0 1 0,0-1 0,-1 1 0,1 0 0,0 0-1,-1 0 1,0 1 0,0-1 0,1 1 0,-1 0 0,-1 0-1,5 4 1,-4-2-1,0 0 0,0 1 0,0 0 0,0-1-1,-1 1 1,0 0 0,0 0 0,-1 0 0,0 1 0,0-1-1,0 0 1,0 11 0,-1-14 4,0 0 0,-1-1 1,1 1-1,0 0 0,-1 0 0,0 0 0,0-1 1,1 1-1,-1 0 0,-1-1 0,1 1 0,0-1 1,-1 1-1,1-1 0,-1 0 0,0 0 0,0 1 1,0-1-1,0 0 0,0-1 0,0 1 0,0 0 1,-1-1-1,1 1 0,-1-1 0,1 0 0,-1 1 1,0-1-1,1-1 0,-5 2 0,5-1 11,0-1-1,0 1 0,0-1 1,0 0-1,0 1 0,0-1 1,0 0-1,0 0 1,0 0-1,0-1 0,0 1 1,0 0-1,1-1 0,-1 1 1,0-1-1,0 0 0,0 0 1,0 1-1,0-1 1,1 0-1,-1-1 0,0 1 1,1 0-1,-1 0 0,1-1 1,-1 1-1,1-1 0,0 1 1,0-1-1,0 0 1,0 1-1,0-1 0,0 0 1,0 0-1,0 0 0,1 0 1,-1 1-1,0-1 0,1 0 1,-1-3-1,1 0 3,-1-1 0,1 1 0,0 0 0,1 0 0,-1-1 0,1 1 0,0 0 0,0 0 0,0 0-1,1 0 1,0 0 0,0 0 0,0 1 0,6-9 0,-6 9-152,1 1 0,-1 0-1,1 0 1,0 0 0,0 1-1,0-1 1,0 1 0,1 0 0,-1 0-1,1 0 1,-1 0 0,1 0-1,0 1 1,0-1 0,-1 1 0,1 0-1,0 1 1,0-1 0,0 1-1,0-1 1,0 1 0,0 0 0,0 1-1,0-1 1,7 2 0,11 6-530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21 175 10266,'-21'-175'10216,"33"336"-7513,-5-49-2598,24 133-1,-29-236-234,7 30-257,-8-36 359,0-1-1,0 1 1,0-1-1,0 1 1,0-1-1,0 0 1,1 0-1,-1 1 1,1-1-1,0 0 1,3 3-1,1-5-213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80 13715,'-5'-35'2778,"4"29"-2030,0 0-1,0 0 1,1 0-1,-1-12 1,2 19-727,-1-1 1,0 0-1,0 0 1,0 0-1,0 0 1,0 0-1,0 0 1,0 0-1,1 0 1,-1 1-1,0-1 1,0 0-1,0 0 1,0 0-1,0 0 0,1 0 1,-1 0-1,0 0 1,0 0-1,0 0 1,0 0-1,1 0 1,-1 0-1,0 0 1,0 0-1,0 0 1,0 0-1,1 0 1,-1 0-1,0 0 0,0 0 1,0-1-1,0 1 1,0 0-1,1 0 1,-1 0-1,0 0 1,0 0-1,0 0 1,0 0-1,0 0 1,0-1-1,0 1 1,0 0-1,1 0 1,-1 0-1,0 0 0,0 0 1,0-1-1,0 1 1,0 0-1,0 0 1,0 0-1,0 0 1,0 0-1,0-1 1,0 1-1,0 0 1,0 0-1,0 0 1,0 0-1,0-1 1,6 14 349,9 61 337,6 93-1,-4-27-337,17 52-2063,-33-210-921,-5-4 1769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24 16099,'-10'-3'1601,"5"1"-1033,5 1-264,18 0 888,10-1-288,11-1-664,5-1-608,9 1 344,2 1-72,3-1-96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150 145 10082,'2'-3'473,"-1"0"-1,1 0 1,-1 0 0,1 0-1,-1-1 1,0 1 0,0 0-1,-1 0 1,1-1 0,-1 1-1,1-1 1,-1 1 0,0-1-1,-1-3 1,1 1-40,-1 1 1,0-1-1,-1 0 0,1 1 1,-1-1-1,0 1 0,0-1 0,-5-6 1,6 9-309,-1 1 0,0-1 0,1 1 0,-1-1 0,0 1 0,0 0 0,0 0 0,0 0 0,-1 0 0,1 1 0,0-1 0,-1 0 0,1 1 0,-1 0 0,-5-3 0,5 4-64,1 0-1,0 0 1,-1 0-1,1 0 1,0 0-1,0 0 1,-1 1-1,1-1 1,0 1-1,-1-1 1,1 1-1,0 0 1,0 0-1,0 0 1,0 0-1,0 1 1,0-1-1,0 0 1,0 1-1,1-1 1,-1 1-1,-3 3 1,0 2-1,0 0-1,0 0 1,1 0 0,0 1 0,0 0 0,1 0-1,-1 0 1,2 0 0,-1 0 0,1 0 0,-1 12-1,-1 14 100,0 49-1,4-80-147,-1 27 78,2 1 1,1-1-1,1 0 0,14 57 0,-14-78-70,0 0 0,1 1 0,0-1 0,0-1 0,1 1 0,0-1 0,1 0 0,8 11 0,-9-15-8,-1 0 0,1 1 0,0-2 1,0 1-1,1 0 0,-1-1 0,1 0 0,-1 0 1,1-1-1,0 0 0,0 0 0,0 0 0,0-1 0,8 2 1,-8-3-4,-1 1 0,1-1 1,-1 0-1,0-1 0,1 1 0,-1-1 1,1 0-1,-1 0 0,0-1 1,0 0-1,0 0 0,0 0 0,0 0 1,0-1-1,-1 0 0,1 0 1,-1 0-1,1 0 0,-1-1 1,7-7-1,-9 7-4,1 1-1,0-1 1,-1 0 0,1 0 0,-1-1-1,0 1 1,-1 0 0,1-1 0,-1 1-1,0-1 1,0 1 0,0-1 0,0 1-1,-1-1 1,0 0 0,0 0 0,0 1-1,-1-1 1,1 1 0,-1-1 0,0 0-1,-1 1 1,1-1 0,-3-4 0,-2-3 2,0 1 1,-1 1-1,0-1 1,-1 1-1,0 0 1,-1 1-1,0 0 1,0 1-1,-1-1 1,0 2-1,0-1 1,-1 1-1,0 1 1,-21-9-1,30 14-6,1 1-1,-1-1 1,1 1 0,-1 0-1,0 0 1,1-1 0,-1 1-1,0 0 1,1 0-1,-1 1 1,0-1 0,1 0-1,-4 1 1,5-1 0,0 0-1,0 0 1,0 0 0,0 1-1,-1-1 1,1 0 0,0 0 0,0 0-1,0 0 1,0 0 0,0 0-1,-1 0 1,1 0 0,0 1-1,0-1 1,0 0 0,0 0-1,0 0 1,0 0 0,0 0-1,0 1 1,-1-1 0,1 0 0,0 0-1,0 0 1,0 0 0,0 1-1,0-1 1,0 0 0,0 0-1,0 0 1,0 0 0,0 1-1,0-1 1,0 0 0,0 0-1,0 0 1,11 8 2,-2-5-1,1 0 0,0-1 0,-1 0 0,1 0 0,0-1 0,0 0-1,0-1 1,16-1 0,-6-1 5,0-1 1,0-1-1,23-8 1,-37 10-5,0 0 0,0 0 1,-1-1-1,1 0 0,-1 0 1,1-1-1,-1 0 0,0 0 0,8-8 1,-12 11 0,0 0-1,0-1 1,1 1 0,-1-1 0,0 1 0,-1-1 0,1 1-1,0-1 1,0 0 0,-1 0 0,1 1 0,-1-1 0,1 0-1,-1 0 1,0 1 0,0-1 0,0 0 0,0 0 0,0 0-1,0 0 1,0 1 0,0-1 0,-1 0 0,1 0 0,-1 1 0,1-1-1,-1 0 1,0 1 0,0-1 0,0 0 0,0 1 0,0-1-1,0 1 1,0 0 0,0-1 0,-3-1 0,3 2 2,1 1 1,0-1-1,-1 1 1,1-1-1,0 1 1,-1-1 0,1 1-1,-1 0 1,1-1-1,-1 1 1,1 0-1,-1-1 1,1 1-1,-1 0 1,1 0-1,-1-1 1,1 1 0,-1 0-1,1 0 1,-1 0-1,1 0 1,-1 0-1,0 0 1,1 0-1,-1 0 1,1 0-1,-1 0 1,0 0 0,1 0-1,-1 0 1,1 0-1,-1 1 1,0 0 2,0 0-1,0 0 1,0 0 0,1 0 0,-1 0-1,1 0 1,-1 0 0,1 1 0,-1-1 0,1 0-1,-1 0 1,1 1 0,0 1 0,-2 50 73,2-48-76,12 233 91,-6-169-132,23 96 0,-27-158-55,-2-3-34,1-1 0,0 1 0,0 0 0,0-1-1,0 1 1,0-1 0,1 1 0,0-1-1,-1 0 1,1 1 0,4 3 0,-6-7 121,0 0-1,0 1 1,0-1 0,0 0 0,1 0-1,-1 0 1,0 0 0,0 0 0,0 0 0,0 0-1,0 0 1,0 0 0,0 0 0,0 0-1,0 0 1,0 0 0,0 0 0,0 0 0,0 0-1,1 0 1,-1 0 0,0 0 0,0 0 0,0 0-1,0 0 1,0 0 0,0 0 0,0 0-1,0 0 1,0 0 0,0 0 0,0 0 0,0 0-1,0 0 1,1 0 0,-1-1 0,0 1-1,0 0 1,0 0 0,0 0 0,0 0 0,0 0-1,0 0 1,0 0 0,0 0 0,0 0-1,0 0 1,0 0 0,0 0 0,0 0 0,0 0-1,0-1 1,0 1 0,0 0 0,0 0-1,0 0 1,0 0 0,0 0 0,0 0 0,0 0-1,0 0 1,0 0 0,0 0 0,0 0-1,0 0 1,0-1 0,-1-13-371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116 203 8338,'-1'0'124,"0"0"1,0 0-1,0 0 1,0 0-1,0 0 1,0 0-1,1-1 1,-1 1-1,0 0 0,0 0 1,0-1-1,0 1 1,1 0-1,-1-1 1,0 1-1,0-1 1,0 1-1,1-1 1,-1 1-1,0-1 1,1 0-1,-1 1 1,1-1-1,-1 0 1,1 0-1,-1 1 0,1-1 1,-1-1-1,-13-24 5482,13 25-5536,1 1-1,0-1 1,0 1-1,-1-1 1,1 1 0,0-1-1,0 1 1,0-1-1,0 1 1,-1-1 0,1 1-1,0-1 1,0 0-1,0 1 1,0-1 0,0 1-1,0-1 1,1 1-1,-1-1 1,0 1 0,0-1-1,0 1 1,0-1-1,1 1 1,-1-1 0,0 1-1,0-1 1,1 1-1,-1-1 1,0 1-1,1-1 1,-1 1 0,1-1-1,0 1-36,0 0-1,1 0 0,-1 0 0,0 0 1,0 0-1,1 0 0,-1 0 0,0 0 1,0 0-1,0 0 0,1 1 0,-1-1 1,2 1-1,35 20-52,-38-21 46,1 0-1,0 1 1,-1-1-1,1 0 1,-1 1-1,1-1 1,-1 0-1,1 1 1,-1-1 0,1 1-1,-1-1 1,1 1-1,-1-1 1,0 1-1,1-1 1,-1 1-1,0 0 1,1-1 0,-1 1-1,0-1 1,0 1-1,0 0 1,0-1-1,1 1 1,-1 0-1,0-1 1,0 2 0,-1-2 14,0 1 0,1-1 0,-1 1 1,1-1-1,-1 0 0,0 1 0,0-1 1,1 0-1,-1 1 0,0-1 0,0 0 1,1 0-1,-1 1 0,0-1 0,0 0 1,0 0-1,-1 0 0,-38-4 901,35 2-817,-1 0 1,0-1 0,1 0 0,-1 0 0,1 0-1,0-1 1,0 1 0,-9-10 0,13 12-102,0 0 0,0 0 0,0 0 0,-1-1-1,1 1 1,0-1 0,1 1 0,-1-1 0,0 1 0,0-1 0,1 1 0,-1-1 0,1 0 0,-1 1 0,1-1 0,0 0 0,-1 0 0,1 1 0,0-1 0,0 0 0,0 1 0,1-1 0,-1 0 0,0 0 0,1 1-1,-1-1 1,1 0 0,-1 1 0,1-1 0,0 1 0,0-1 0,0 1 0,0-1 0,0 1 0,0 0 0,1-2 0,1 1-19,-1 0 0,0 1 0,1 0 0,0-1 0,-1 1 0,1 0 0,0 0 0,-1 0 0,1 1 0,0-1 0,0 1 0,0-1 0,0 1 0,0 0 0,-1 0 0,1 0 0,0 1 0,0-1 0,0 1 0,0-1 0,-1 1 0,1 0-1,0 0 1,3 2 0,-3-2-2,0 0-1,-1 0 0,1 0 0,-1 1 0,1-1 0,-1 0 0,0 1 0,1 0 0,-1-1 0,0 1 1,0 0-1,0 0 0,-1 0 0,1 1 0,0-1 0,-1 0 0,1 1 0,-1-1 0,0 1 0,0-1 0,0 1 1,0-1-1,0 1 0,-1 0 0,1 4 0,-1-5 6,0 0-1,-1 0 1,0-1-1,1 1 1,-1 0 0,0 0-1,0-1 1,0 1 0,0 0-1,0-1 1,-1 1-1,1-1 1,0 0 0,-1 1-1,1-1 1,-1 0-1,1 0 1,-1 0 0,0 0-1,1 0 1,-1 0 0,0-1-1,0 1 1,1 0-1,-1-1 1,0 1 0,-4-1-1,0 2 24,-1-1 0,1-1 1,-1 1-1,1-1 0,-1 0 0,-12-2 0,16 1-21,1 1-1,-1-1 1,0 0 0,1 1-1,-1-1 1,1 0 0,-1-1 0,1 1-1,0 0 1,-1-1 0,1 1-1,0-1 1,0 0 0,0 1-1,0-1 1,0 0 0,1 0-1,-1-1 1,0 1 0,1 0-1,0 0 1,-1-1 0,1 1 0,0-1-1,0 1 1,0-1 0,1 0-1,-2-4 1,2 3-4,0 1 1,1-1-1,-1 1 1,0-1-1,1 1 0,0-1 1,0 1-1,0 0 1,0-1-1,1 1 0,-1 0 1,1 0-1,0 0 1,0 0-1,0 0 0,0 0 1,0 1-1,1-1 1,-1 1-1,1-1 0,3-2 1,-3 3-4,1 0 0,-1 0 0,0 0 1,0 0-1,1 0 0,-1 1 0,1 0 0,0-1 0,-1 1 1,1 1-1,0-1 0,-1 0 0,1 1 0,0 0 1,0 0-1,0 0 0,-1 0 0,1 1 0,0-1 1,0 1-1,-1 0 0,1 0 0,6 3 0,-7-2-1,1 1 1,0-1-1,-1 1 0,0-1 0,1 1 0,-1 0 1,0 1-1,-1-1 0,1 0 0,0 1 0,-1 0 0,0-1 1,0 1-1,0 0 0,0 0 0,-1 0 0,0 0 1,1 0-1,-1 1 0,0 7 0,0-9 1,-1 0 0,0 0 0,0 1 0,-1-1 0,1 0 0,-1 0 0,1 0 0,-1 1 0,0-1 0,0 0 0,-1 0 0,1 0 0,0-1 0,-1 1 0,0 0 0,0 0 0,0-1 0,0 1 0,0-1 0,0 0 0,-1 1 0,1-1 0,-1 0 0,1 0 0,-1-1 0,0 1 0,0-1 0,0 1 0,0-1 0,0 0 0,0 0 0,0 0 0,-5 0 0,5 0 3,-1 0 1,1-1-1,0 1 0,-1-1 0,1 0 1,0 0-1,-1 0 0,1-1 1,0 1-1,-1-1 0,1 0 1,0 1-1,0-2 0,0 1 1,0 0-1,0-1 0,0 1 0,0-1 1,0 0-1,0 0 0,1 0 1,-1 0-1,1 0 0,0-1 1,-1 1-1,1-1 0,0 0 0,0 1 1,1-1-1,-1 0 0,1 0 1,-3-6-1,3 5 2,0-1 0,1 0 0,-1 0 0,1-1 0,0 1 0,0 0-1,1 0 1,-1 0 0,1 0 0,0 0 0,1 1 0,-1-1 0,1 0 0,0 0 0,0 1 0,0-1 0,1 1 0,0 0 0,4-7 0,-4 7-5,1 0 0,-1 1 0,1-1 0,-1 0 1,1 1-1,0 0 0,0 0 0,1 0 0,-1 1 1,0-1-1,1 1 0,0 0 0,-1 0 0,1 1 1,0-1-1,0 1 0,0 0 0,0 0 0,9 0 1,-12 2-3,0-1 0,0 0 0,0 0 0,1 1 0,-1-1 0,0 1 0,0 0 0,0 0 0,0 0 0,0 0 0,0 0 0,0 0 0,0 0 0,0 1 0,-1-1 0,1 1 0,0-1 0,-1 1 0,3 3 0,-2-1-1,0 0 0,0-1 0,0 1-1,0 0 1,-1 1 0,0-1 0,0 0 0,0 0 0,1 9 0,-2-6-1,0-1 0,0 0 0,0 1 0,0-1 0,-1 0 0,0 1 0,-1-1 0,1 0 0,-1 0 0,-1 0 0,1 0 0,-1 0 1,0-1-1,-5 9 0,5-12 7,1 1 0,-1 0 0,0-1 0,0 0 0,0 0 0,0 0 0,0 0 1,0 0-1,-1-1 0,1 1 0,0-1 0,-1 0 0,0 0 0,1 0 0,-1 0 1,0-1-1,1 0 0,-1 1 0,0-1 0,1-1 0,-1 1 0,-5-1 1,6 0-2,1 0 1,-1 0 0,0 0 0,1 0 0,-1 0-1,1-1 1,-1 1 0,1-1 0,0 0 0,-1 1 0,1-1-1,0 0 1,0 0 0,0-1 0,0 1 0,1 0 0,-1-1-1,1 1 1,-1-1 0,1 1 0,0-1 0,0 0 0,0 1-1,0-1 1,1 0 0,-1 0 0,1 0 0,-1 1-1,1-5 1,0 5-1,0-1-1,0 0 1,1 0-1,-1 0 0,0 1 1,1-1-1,0 0 1,0 1-1,0-1 0,0 0 1,0 1-1,0-1 1,1 1-1,-1 0 0,1-1 1,0 1-1,0 0 1,-1 0-1,2 0 1,-1 0-1,0 0 0,0 0 1,0 1-1,1-1 1,-1 1-1,5-2 0,-5 2-3,0 0-1,0 1 1,0-1-1,1 1 1,-1-1-1,0 1 0,1 0 1,-1 0-1,0 0 1,1 0-1,-1 0 0,0 1 1,1-1-1,-1 1 1,0-1-1,0 1 0,1 0 1,-1 0-1,0 0 1,0 0-1,0 0 1,0 0-1,0 1 0,0-1 1,-1 1-1,1-1 1,0 1-1,-1 0 0,1 0 1,-1 0-1,3 3 1,-3-2 0,1-1 1,-1 1 0,1 0-1,-1 0 1,0 0 0,0-1-1,0 1 1,0 0 0,-1 1-1,1-1 1,-1 0-1,0 0 1,0 0 0,0 0-1,0 0 1,0 0 0,-1 0-1,1 0 1,-1 0 0,0 0-1,-2 6 1,1-7 1,0 1 0,1-1 0,-1 0-1,0 0 1,0 0 0,0 0 0,0 0 0,-1 0 0,1 0-1,-1 0 1,1-1 0,-1 0 0,1 1 0,-1-1 0,0 0 0,1 0-1,-1 0 1,0-1 0,0 1 0,0-1 0,0 1 0,0-1-1,-4 0 1,5 0 1,0 0 0,-1 0 0,1 0 0,0 0 0,0-1-1,-1 1 1,1-1 0,0 1 0,0-1 0,0 0 0,0 0-1,0 0 1,0 0 0,0 0 0,0 0 0,0 0 0,1-1 0,-1 1-1,0-1 1,1 1 0,-1-1 0,1 0 0,-1 1 0,1-1 0,0 0-1,0 0 1,0 0 0,0 0 0,0 0 0,0 0 0,1 0-1,-1-1 1,0-3 0,1 2 0,0 0 1,0 0-1,0 0 0,0 0 1,1 0-1,-1 0 0,1 0 0,0 0 1,0 0-1,1 0 0,-1 0 1,1 0-1,0 1 0,0-1 0,0 1 1,0-1-1,5-4 0,-5 6-4,1-1-1,-1 1 0,0 0 0,1 0 1,0 0-1,-1 0 0,1 0 0,0 1 1,0-1-1,0 1 0,0 0 1,0 0-1,0 0 0,1 0 0,-1 0 1,0 1-1,0 0 0,1-1 0,-1 1 1,0 0-1,1 1 0,4 0 0,-5 0 1,0 0-1,0 0 0,-1 0 0,1 1 0,-1-1 0,1 1 0,-1 0 1,1 0-1,-1-1 0,0 1 0,0 1 0,0-1 0,0 0 1,0 1-1,-1-1 0,1 1 0,-1-1 0,0 1 0,1-1 0,-1 1 1,0 0-1,0 0 0,-1 0 0,1 0 0,0 4 0,-1-5 4,1 0-1,-1 1 1,0-1-1,0 0 0,0 0 1,0 1-1,0-1 1,-1 0-1,1 0 1,0 0-1,-1 1 0,0-1 1,0 0-1,1 0 1,-1 0-1,0 0 0,-1 0 1,1 0-1,0 0 1,-3 2-1,1-2 3,1 0 1,-1 0-1,1 0 1,-1-1-1,0 0 0,0 1 1,1-1-1,-1 0 0,0 0 1,0-1-1,0 1 0,0-1 1,-6 1-1,4-1 19,-1 0 1,1 0-1,-1 0 0,0-1 0,1 0 0,0 0 0,-1 0 1,1-1-1,0 0 0,0 0 0,0 0 0,0-1 1,0 0-1,0 0 0,1 0 0,-1 0 0,-3-5 0,6 5 1,0 0 0,0 0 0,0 0 0,1-1 0,0 1 0,-1 0 0,1-1-1,0 0 1,1 1 0,-1-1 0,1 1 0,0-1 0,-1 0 0,2 1 0,-1-1-1,0 0 1,1 1 0,-1-1 0,1 1 0,0-1 0,0 1 0,1-1 0,-1 1-1,1-1 1,0 1 0,-1 0 0,5-5 0,-4 5-19,0 0 0,0 1 0,0-1 0,0 0-1,0 1 1,1-1 0,-1 1 0,1 0 0,-1 0 0,1 0 0,0 0 0,0 0 0,0 1-1,0-1 1,0 1 0,0 0 0,1 0 0,-1 0 0,0 0 0,1 1 0,-1-1 0,0 1-1,1 0 1,-1 0 0,1 0 0,-1 0 0,0 1 0,1 0 0,-1-1 0,4 2 0,-4 0-7,1 1 0,-1-1 0,1 1 0,-1-1 1,0 1-1,0 0 0,0 0 0,0 0 0,-1 1 1,1-1-1,-1 1 0,0-1 0,0 1 0,0 0 0,-1 0 1,1-1-1,0 6 0,1 0 0,0 1 0,-1 0 0,-1 0 0,0 0-1,0 20 1,-1-29 3,0 1 0,0 0 0,0-1 0,0 1 0,-1 0 0,1 0 0,-1-1-1,1 1 1,-1-1 0,1 1 0,-1-1 0,0 1 0,0-1 0,0 1 0,0-1 0,0 1 0,0-1-1,0 0 1,0 0 0,-1 0 0,1 1 0,0-1 0,-3 1 0,2-1 2,-1 0 0,0 0 0,0-1 1,1 1-1,-1-1 0,0 1 0,0-1 0,1 0 0,-1 0 1,0 0-1,0 0 0,0-1 0,-3 0 0,2 0 3,-1 0 0,1 0-1,-1-1 1,1 0 0,0 1-1,0-1 1,0-1 0,0 1-1,0 0 1,1-1-1,-1 0 1,1 0 0,0 0-1,-1 0 1,1-1 0,1 1-1,-1-1 1,-2-4 0,4 6-5,1 0 0,-1 0 0,1-1 0,-1 1 0,1 0 1,0 0-1,0-1 0,0 1 0,0 0 0,1 0 0,-1-1 0,1 1 1,-1 0-1,1 0 0,0 0 0,-1 0 0,1 0 0,0 0 1,1 0-1,-1 0 0,0 0 0,0 0 0,1 0 0,-1 1 0,1-1 1,0 1-1,-1-1 0,1 1 0,0-1 0,0 1 0,0 0 1,3-2-1,-3 2-3,1 0 1,-1 0 0,0 0 0,1 0 0,-1 1-1,0-1 1,1 0 0,-1 1 0,1 0-1,-1 0 1,1 0 0,-1 0 0,1 0 0,-1 0-1,1 0 1,-1 1 0,0-1 0,1 1-1,-1 0 1,1 0 0,-1 0 0,0 0 0,0 0-1,0 0 1,1 1 0,-1-1 0,0 1-1,-1-1 1,4 4 0,-3-2-1,0 0-1,0 0 1,0 0-1,0 0 1,0 0 0,-1 1-1,0-1 1,1 1 0,-1-1-1,0 1 1,-1-1-1,1 1 1,-1 5 0,0-7 2,0 0 1,0 0 0,0 0 0,-1 0-1,1 0 1,-1 0 0,1-1 0,-1 1-1,0 0 1,0 0 0,0 0 0,0-1-1,0 1 1,0-1 0,0 1-1,0-1 1,-1 1 0,1-1 0,-1 1-1,1-1 1,-1 0 0,1 0 0,-1 0-1,0 0 1,1 0 0,-3 0 0,0 1 5,-1-1 0,0 0 1,1 0-1,-1 0 1,1 0-1,-1-1 1,0 0-1,1 0 0,-1 0 1,0 0-1,1-1 1,-1 0-1,0 0 1,-5-2-1,8 2-3,0 0 0,0 0-1,0 0 1,0 0 0,0 0 0,0 0 0,0 0-1,1 0 1,-1-1 0,0 1 0,1-1 0,-1 1 0,1-1-1,0 0 1,0 1 0,-1-1 0,1 0 0,0 0-1,0 0 1,1 0 0,-1 0 0,0 0 0,1 0 0,-1 0-1,1 0 1,0 0 0,-1 0 0,1 0 0,0-1-1,0 1 1,1 0 0,-1 0 0,1-4 0,0 5-3,-1-1 0,1 0 1,-1 0-1,1 1 0,0-1 1,-1 0-1,1 1 0,0-1 1,0 0-1,0 1 0,1-1 1,-1 1-1,0 0 0,0-1 1,1 1-1,-1 0 0,1 0 1,-1 0-1,1 0 0,0 0 1,-1 0-1,1 0 0,0 1 1,-1-1-1,1 1 0,0-1 1,0 1-1,0 0 0,0-1 1,-1 1-1,1 0 0,0 0 1,3 1-1,-2-1-3,-1 0 0,1 1 0,-1 0 0,1-1 1,0 1-1,-1 0 0,1 0 0,-1 0 0,0 1 0,1-1 0,-1 1 0,0-1 0,0 1 0,0 0 0,0 0 0,0-1 0,0 1 1,-1 1-1,1-1 0,0 0 0,-1 0 0,0 1 0,2 2 0,-2-3 3,-1 0 1,1 0-1,0 0 1,-1 0-1,1 1 0,-1-1 1,0 0-1,1 0 1,-1 1-1,0-1 0,-1 0 1,1 0-1,0 1 1,-1-1-1,1 0 0,-1 0 1,1 0-1,-1 0 1,0 0-1,0 1 0,0-1 1,0-1-1,-1 1 1,1 0-1,0 0 0,-1 0 1,1-1-1,-1 1 1,0-1-1,1 1 0,-1-1 1,0 0-1,0 1 0,0-1 1,0 0-1,0 0 1,0 0-1,0-1 0,0 1 1,-5 0-1,4 0 4,1-1-1,-1 1 1,0-1-1,0 0 0,1 0 1,-1 0-1,0 0 1,0 0-1,1-1 0,-1 1 1,0-1-1,1 0 1,-1 0-1,1 0 1,-1 0-1,1 0 0,-1 0 1,1-1-1,0 1 1,-1-1-1,1 0 1,0 0-1,0 0 0,0 0 1,1 0-1,-1 0 1,0 0-1,1 0 0,-1-1 1,1 1-1,0-1 1,0 1-1,0-1 1,-1-2-1,1 0-2,1 1-1,-1 0 1,1-1-1,0 1 1,1 0-1,-1-1 1,0 1 0,1 0-1,0-1 1,0 1-1,1 0 1,-1 0-1,1 0 1,0 0 0,0 0-1,0 1 1,0-1-1,1 0 1,-1 1-1,1 0 1,0-1 0,0 1-1,1 0 1,4-3-1,-6 4-1,1 0-1,0 0 0,0 0 1,0 0-1,0 1 0,0 0 1,0-1-1,0 1 0,0 0 1,1 0-1,-1 1 0,0-1 1,1 1-1,-1-1 0,0 1 1,1 0-1,-1 1 1,1-1-1,-1 0 0,0 1 1,1 0-1,-1 0 0,0 0 1,0 0-1,0 0 0,0 1 1,0-1-1,0 1 0,0 0 1,0 0-1,4 4 0,-5-5 1,0 1-1,0 0 1,0 0-1,0 1 1,-1-1-1,1 0 1,-1 1 0,1-1-1,-1 1 1,0-1-1,0 1 1,0 0-1,0-1 1,0 1-1,-1 0 1,1 4-1,-1-5 1,0 0 1,0 1-1,0-1 0,-1 0 0,1 0 1,-1 1-1,0-1 0,0 0 0,0 0 1,0 0-1,0 0 0,0 0 1,0 0-1,-1 0 0,1 0 0,-3 2 1,1-1 2,0-1 1,0 1-1,-1-1 1,1 0-1,0 0 1,-1 0 0,1-1-1,-1 1 1,0-1-1,1 0 1,-1 0-1,0 0 1,0 0 0,0-1-1,0 0 1,0 1-1,0-1 1,0-1-1,1 1 1,-1-1 0,0 1-1,-7-3 1,7 1 0,0 0 1,0 0-1,1 0 1,-1-1-1,1 1 1,0-1-1,-1 1 1,1-1-1,1 0 1,-1-1-1,0 1 1,1 0-1,-1-1 1,1 0-1,0 1 1,0-1-1,1 0 0,-1 0 1,1 0-1,-2-8 1,2 10-4,1-1-1,-1 0 1,1 0 0,0 1-1,0-1 1,0 0 0,0 0-1,1 0 1,-1 1 0,1-1-1,-1 0 1,1 0 0,0 1-1,0-1 1,0 0 0,0 1-1,1-1 1,-1 1 0,1 0-1,-1-1 1,1 1 0,0 0-1,0 0 1,0 0 0,0 0-1,0 1 1,1-1 0,-1 0-1,0 1 1,1 0 0,4-3-1,-3 3-2,0 1 1,0-1-1,0 0 0,0 1 0,0 0 0,0 0 0,0 0 0,0 1 0,-1-1 0,1 1 0,0 0 0,0 0 0,0 0 1,0 1-1,-1-1 0,1 1 0,-1 0 0,1 0 0,-1 0 0,0 0 0,0 1 0,4 3 0,-5-4 3,1-1 0,-1 1-1,0 0 1,-1 0 0,1 0 0,0 1-1,-1-1 1,1 0 0,-1 0 0,0 1-1,1-1 1,-1 1 0,0-1-1,-1 1 1,1 0 0,0-1 0,-1 1-1,0 0 1,1-1 0,-1 1 0,0 0-1,0 0 1,-1-1 0,1 1-1,0 0 1,-1-1 0,0 1 0,0 0-1,1-1 1,-2 1 0,1-1 0,-2 5-1,0-5 4,1 1-1,0-1 0,0 0 0,-1 0 1,1 0-1,-1 0 0,0-1 0,0 1 1,1-1-1,-1 1 0,0-1 0,0 0 0,0 0 1,-1 0-1,1-1 0,0 1 0,0-1 1,0 1-1,0-1 0,-1 0 0,1-1 1,0 1-1,0 0 0,0-1 0,0 0 1,-1 0-1,1 0 0,0 0 0,1 0 1,-1 0-1,0-1 0,0 1 0,0-1 1,1 0-1,-1 0 0,1 0 0,-1 0 0,1-1 1,0 1-1,0-1 0,0 1 0,0-1 1,1 1-1,-1-1 0,1 0 0,-1 0 1,1 0-1,0 0 0,-1-5 0,2 8-2,0-1 0,-1 1 0,1-1 0,0 0 0,0 0-1,0 1 1,0-1 0,0 0 0,0 1 0,0-1 0,0 0 0,0 1-1,0-1 1,0 0 0,0 1 0,1-1 0,-1 0 0,0 1-1,0-1 1,1 0 0,-1 1 0,0-1 0,1 1 0,-1-1 0,1 1-1,-1-1 1,1 0 0,-1 1 0,1 0 0,-1-1 0,1 1-1,-1-1 1,1 1 0,0 0 0,-1-1 0,1 1 0,-1 0 0,1 0-1,0-1 1,-1 1 0,1 0 0,0 0 0,0 0 0,1 0-1,-1 0-2,1 0 0,0 1-1,0-1 1,-1 1-1,1-1 1,0 1-1,0 0 1,-1-1 0,1 1-1,-1 0 1,1 0-1,-1 0 1,1 0-1,-1 1 1,0-1-1,2 2 1,0 1-2,0 1 1,0 0-1,0-1 0,-1 1 1,0 0-1,0 0 0,0 1 1,0 4-1,-1-8 6,-1-1 0,0 0 1,1 1-1,-1-1 0,0 0 1,0 1-1,0-1 0,0 1 0,0-1 1,0 0-1,0 1 0,0-1 1,-1 0-1,1 1 0,-1-1 0,1 0 1,-1 0-1,1 1 0,-1-1 1,1 0-1,-1 0 0,0 0 0,0 0 1,0 0-1,0 0 0,0 0 1,0 0-1,0 0 0,0 0 0,0 0 1,0 0-1,0-1 0,-1 1 1,1-1-1,0 1 0,0-1 0,-2 1 1,2-1-8,0 1 1,1-1 0,-1 0 0,0 0-1,0 0 1,1 0 0,-1 0-1,0 0 1,1 0 0,-1 0-1,0 0 1,1 0 0,-1 0 0,0 0-1,0-1 1,1 1 0,-2-1-1,0-7-1093,3 5 984,0 1-1,0 0 0,0 0 1,0 0-1,0 1 0,0-1 0,1 0 1,-1 0-1,1 0 0,1-1 1,19-14-286,4-3-115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324 200 12355,'1'-2'370,"0"0"1,1 0-1,-1 0 1,0 0 0,0 0-1,0-1 1,0 1-1,-1 0 1,1 0-1,0-1 1,-1 1 0,0-1-1,1 1 1,-1 0-1,0-1 1,-1 1 0,1-5-1,-1 0 238,-1 0 0,1 1-1,-1-1 1,0 1 0,-4-8 0,3 6-393,-2 0 1,1 0 0,-1 1 0,0 0 0,-1 0 0,1 0 0,-1 1 0,-1 0 0,1 0 0,-1 1 0,0-1 0,0 1 0,-10-5 0,13 9-184,0-1 1,0 0-1,-1 1 1,1-1 0,0 1-1,0 1 1,-1-1-1,1 0 1,-1 1-1,1 0 1,0 0-1,-1 0 1,1 1 0,0-1-1,-1 1 1,1 0-1,0 1 1,0-1-1,-1 1 1,1-1 0,0 1-1,1 0 1,-1 1-1,0-1 1,1 1-1,-1-1 1,1 1-1,-4 4 1,-3 5 5,0 0 0,0 0 0,2 1-1,-1 0 1,2 1 0,0 0 0,0 0 0,1 0 0,-6 26 0,5-11 14,1 0 0,2 0 1,1 0-1,0 35 0,4-46-16,0-1-1,1 0 1,1 1-1,0-1 0,1 0 1,2 0-1,-1-1 1,2 1-1,0-1 1,1-1-1,0 0 1,17 22-1,-19-28-40,0-1-1,1-1 0,0 1 1,0-1-1,1 0 0,0-1 1,0 0-1,1 0 0,0-1 1,0 0-1,0 0 0,0-1 1,1 0-1,0-1 0,-1 0 1,1-1-1,0 0 0,1 0 1,-1-1-1,0 0 0,0-1 1,16-1-1,-17-1-143,-1 0 0,1 0 1,-1 0-1,1-1 0,-1 0 1,0-1-1,0 0 0,0 0 1,-1 0-1,0-1 0,0-1 1,0 1-1,0-1 0,-1 0 0,0 0 1,0-1-1,0 0 0,-1 0 1,6-11-1,8-22-466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15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150 145 10082,'2'-3'473,"-1"0"-1,1 0 1,-1 0 0,1 0-1,-1-1 1,0 1 0,0 0-1,-1 0 1,1-1 0,-1 1-1,1-1 1,-1 1 0,0-1-1,-1-3 1,1 1-40,-1 1 1,0-1-1,-1 0 0,1 1 1,-1-1-1,0 1 0,0-1 0,-5-6 1,6 9-309,-1 1 0,0-1 0,1 1 0,-1-1 0,0 1 0,0 0 0,0 0 0,0 0 0,-1 0 0,1 1 0,0-1 0,-1 0 0,1 1 0,-1 0 0,-5-3 0,5 4-64,1 0-1,0 0 1,-1 0-1,1 0 1,0 0-1,0 0 1,-1 1-1,1-1 1,0 1-1,-1-1 1,1 1-1,0 0 1,0 0-1,0 0 1,0 0-1,0 1 1,0-1-1,0 0 1,0 1-1,1-1 1,-1 1-1,-3 3 1,0 2-1,0 0-1,0 0 1,1 0 0,0 1 0,0 0 0,1 0-1,-1 0 1,2 0 0,-1 0 0,1 0 0,-1 12-1,-1 14 100,0 49-1,4-80-147,-1 27 78,2 1 1,1-1-1,1 0 0,14 57 0,-14-78-70,0 0 0,1 1 0,0-1 0,0-1 0,1 1 0,0-1 0,1 0 0,8 11 0,-9-15-8,-1 0 0,1 1 0,0-2 1,0 1-1,1 0 0,-1-1 0,1 0 0,-1 0 1,1-1-1,0 0 0,0 0 0,0 0 0,0-1 0,8 2 1,-8-3-4,-1 1 0,1-1 1,-1 0-1,0-1 0,1 1 0,-1-1 1,1 0-1,-1 0 0,0-1 1,0 0-1,0 0 0,0 0 0,0 0 1,0-1-1,-1 0 0,1 0 1,-1 0-1,1 0 0,-1-1 1,7-7-1,-9 7-4,1 1-1,0-1 1,-1 0 0,1 0 0,-1-1-1,0 1 1,-1 0 0,1-1 0,-1 1-1,0-1 1,0 1 0,0-1 0,0 1-1,-1-1 1,0 0 0,0 0 0,0 1-1,-1-1 1,1 1 0,-1-1 0,0 0-1,-1 1 1,1-1 0,-3-4 0,-2-3 2,0 1 1,-1 1-1,0-1 1,-1 1-1,0 0 1,-1 1-1,0 0 1,0 1-1,-1-1 1,0 2-1,0-1 1,-1 1-1,0 1 1,-21-9-1,30 14-6,1 1-1,-1-1 1,1 1 0,-1 0-1,0 0 1,1-1 0,-1 1-1,0 0 1,1 0-1,-1 1 1,0-1 0,1 0-1,-4 1 1,5-1 0,0 0-1,0 0 1,0 0 0,0 1-1,-1-1 1,1 0 0,0 0 0,0 0-1,0 0 1,0 0 0,0 0-1,-1 0 1,1 0 0,0 1-1,0-1 1,0 0 0,0 0-1,0 0 1,0 0 0,0 0-1,0 1 1,-1-1 0,1 0 0,0 0-1,0 0 1,0 0 0,0 1-1,0-1 1,0 0 0,0 0-1,0 0 1,0 0 0,0 1-1,0-1 1,0 0 0,0 0-1,0 0 1,11 8 2,-2-5-1,1 0 0,0-1 0,-1 0 0,1 0 0,0-1 0,0 0-1,0-1 1,16-1 0,-6-1 5,0-1 1,0-1-1,23-8 1,-37 10-5,0 0 0,0 0 1,-1-1-1,1 0 0,-1 0 1,1-1-1,-1 0 0,0 0 0,8-8 1,-12 11 0,0 0-1,0-1 1,1 1 0,-1-1 0,0 1 0,-1-1 0,1 1-1,0-1 1,0 0 0,-1 0 0,1 1 0,-1-1 0,1 0-1,-1 0 1,0 1 0,0-1 0,0 0 0,0 0 0,0 0-1,0 0 1,0 1 0,0-1 0,-1 0 0,1 0 0,-1 1 0,1-1-1,-1 0 1,0 1 0,0-1 0,0 0 0,0 1 0,0-1-1,0 1 1,0 0 0,0-1 0,-3-1 0,3 2 2,1 1 1,0-1-1,-1 1 1,1-1-1,0 1 1,-1-1 0,1 1-1,-1 0 1,1-1-1,-1 1 1,1 0-1,-1-1 1,1 1-1,-1 0 1,1 0-1,-1-1 1,1 1 0,-1 0-1,1 0 1,-1 0-1,1 0 1,-1 0-1,0 0 1,1 0-1,-1 0 1,1 0-1,-1 0 1,0 0 0,1 0-1,-1 0 1,1 0-1,-1 1 1,0 0 2,0 0-1,0 0 1,0 0 0,1 0 0,-1 0-1,1 0 1,-1 0 0,1 1 0,-1-1 0,1 0-1,-1 0 1,1 1 0,0 1 0,-2 50 73,2-48-76,12 233 91,-6-169-132,23 96 0,-27-158-55,-2-3-34,1-1 0,0 1 0,0 0 0,0-1-1,0 1 1,0-1 0,1 1 0,0-1-1,-1 0 1,1 1 0,4 3 0,-6-7 121,0 0-1,0 1 1,0-1 0,0 0 0,1 0-1,-1 0 1,0 0 0,0 0 0,0 0 0,0 0-1,0 0 1,0 0 0,0 0 0,0 0-1,0 0 1,0 0 0,0 0 0,0 0 0,0 0-1,1 0 1,-1 0 0,0 0 0,0 0 0,0 0-1,0 0 1,0 0 0,0 0 0,0 0-1,0 0 1,0 0 0,0 0 0,0 0 0,0 0-1,0 0 1,1 0 0,-1-1 0,0 1-1,0 0 1,0 0 0,0 0 0,0 0 0,0 0-1,0 0 1,0 0 0,0 0 0,0 0-1,0 0 1,0 0 0,0 0 0,0 0 0,0 0-1,0-1 1,0 1 0,0 0 0,0 0-1,0 0 1,0 0 0,0 0 0,0 0 0,0 0-1,0 0 1,0 0 0,0 0 0,0 0-1,0 0 1,0-1 0,-1-13-371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135 253 7626,'3'-12'1078,"-1"0"0,0 0 0,-1 0 0,0 0 0,-1-1 0,0 1 0,-4-24 0,0 17-22,0 1 1,-1-1-1,-1 1 1,-12-24 0,18 41-1011,0 0 1,-1 0-1,1 0 1,0 1 0,-1-1-1,1 0 1,0 0-1,-1 1 1,1-1 0,-1 0-1,1 0 1,-1 1 0,0-1-1,1 1 1,-1-1-1,0 1 1,1-1 0,-1 1-1,0-1 1,0 1-1,1-1 1,-1 1 0,-2-1-1,3 2-16,-1-1 0,0 0 0,1 1 0,-1-1-1,0 1 1,1-1 0,-1 1 0,1-1 0,-1 1 0,1 0 0,-1-1-1,1 1 1,-1 0 0,1-1 0,0 1 0,-1 0 0,1 0-1,0-1 1,-1 1 0,1 1 0,-11 49 440,11-47-430,-5 26 93,-57 485 2000,131-1022-157,-67 490-1973,6-29 13,-7 43-16,-1 1 0,1-1 1,0 1-1,0-1 1,0 1-1,0 0 0,0-1 1,0 1-1,1 0 0,-1 0 1,1 0-1,0 0 1,3-3-1,-5 5 0,1 0 0,-1-1 0,1 1 0,-1 0 0,1 0 0,-1 0 0,1 0 0,0 0 0,-1 0 0,1 0 0,-1 0 0,1 0 0,-1 0-1,1 0 1,0 0 0,-1 0 0,1 0 0,-1 0 0,1 0 0,-1 1 0,1-1 0,-1 0 0,1 0 0,-1 1 0,1-1 0,-1 0 0,1 1 0,-1-1 0,1 1 0,-1-1 0,0 1 0,1-1 0,-1 0 0,0 1 0,1 0 0,11 21-7,-12-22 7,34 88-7,23 92 1,-17-45 26,-31-109-41,-4-8-107,1 0 0,0 0 0,12 20 1,-18-38 97,0 0 1,0 0 0,0 0 0,0 0 0,0 0 0,0 0-1,0 1 1,0-1 0,0 0 0,0 0 0,0 0 0,0 0-1,0 0 1,0 0 0,0 1 0,1-1 0,-1 0 0,0 0-1,0 0 1,0 0 0,0 0 0,0 0 0,0 0-1,0 0 1,0 0 0,0 1 0,0-1 0,1 0 0,-1 0-1,0 0 1,0 0 0,0 0 0,0 0 0,0 0 0,0 0-1,1 0 1,-1 0 0,0 0 0,0 0 0,0 0 0,0 0-1,0 0 1,0 0 0,1 0 0,-1 0 0,0 0 0,0 0-1,0 0 1,0 0 0,0 0 0,0 0 0,0 0 0,1 0-1,-1-1 1,1-8-1682,-4-17-1311,-10-17 858,3 19 925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0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 11763,'-22'0'1648,"6"0"-720,6 0 1313,16 1-785,11-1-312,4 2-216,9-2-336,4 1-143,5-1-217,-4 0-344,2 0 0,-4 0-1449,0-1 1801,-1-4-584,-6 2-160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25 185 15075,'-3'-12'1625,"-4"-16"2045,17 42-890,-2 16-2504,-1 0 0,-1 0 0,2 48 0,-4-40-129,12 60 1,-16-97-148,3 14-19,1 0 0,1 1 0,0-2 0,1 1 0,0 0 0,1-1 0,15 22 0,-22-35-33,1 0-1,-1 0 1,1-1-1,0 1 1,-1 0-1,1-1 1,-1 1-1,1 0 1,0-1-1,0 1 1,-1-1-1,1 1 1,0-1-1,0 1 1,0-1 0,-1 0-1,1 0 1,0 1-1,0-1 1,0 0-1,0 0 1,0 0-1,1 0 1,-1 0-72,0 0 1,-1-1 0,1 1 0,0-1-1,0 0 1,-1 1 0,1-1-1,-1 1 1,1-1 0,-1 0 0,1 1-1,-1-1 1,1 0 0,-1 0-1,1 0 1,-1 1 0,0-1 0,0 0-1,1-1 1,0-4-765,1 0-1,-1-1 1,-1 1 0,1 0-1,-2-10 1,0 4-37,-1 2 1,0-1 0,-1 0-1,0 0 1,-1 1-1,0-1 1,-7-11-1,-5-6 916,-23-29 1,22 33 3294,-27-48 1,41 64-2841,-1 0 1,1-1-1,1 1 1,0-1-1,0 0 0,1 0 1,0 1-1,0-1 1,1 0-1,0 0 1,1 0-1,-1 0 1,2 0-1,0 1 0,0-1 1,0 1-1,1-1 1,7-14-1,-7 16-351,1 1 0,0 0 0,0 0 0,0 0 0,0 0 1,1 1-1,0 0 0,0 0 0,1 0 0,0 0 0,-1 1 0,1 0 0,1 0 0,-1 1 0,1 0 0,-1 0 0,1 0 0,0 1 0,0 0 0,0 0 0,0 1 0,0 0 0,10 0 0,-12 0-78,-1 1-1,0 0 1,1 1-1,-1-1 1,1 1-1,-1 0 1,0 0-1,0 0 1,0 1-1,0 0 0,0-1 1,0 1-1,0 1 1,0-1-1,0 0 1,5 7-1,-5-5-5,0 0 0,-1 1-1,0-1 1,0 1 0,0 0-1,0 0 1,-1 0 0,0 0 0,0 0-1,-1 1 1,3 9 0,-2-1 3,-1-1 1,-1 1 0,0 0 0,0-1 0,-1 1-1,-1 0 1,0-1 0,-1 1 0,-9 24 0,5-23 10,0 0 0,0 0 0,-2-1 0,-11 16 0,16-24 9,-1 0-1,0-1 1,0 1-1,0-1 1,-1 0-1,1-1 1,-1 1-1,0-1 1,-1 0 0,1-1-1,-12 5 1,17-7-22,1-1-1,-1 0 1,0 1 0,0-1 0,0 0 0,1 1 0,-1-1 0,0 0 0,0 0-1,0 0 1,1 0 0,-1 0 0,0 0 0,0 0 0,0 0 0,0 0 0,1 0 0,-1-1-1,-1 1 1,2-1-4,0 1 0,-1-1 0,1 1 0,0-1-1,0 1 1,1-1 0,-1 1 0,0-1 0,0 1 0,0-1-1,0 1 1,0-1 0,0 1 0,1-1 0,-1 1 0,0 0-1,0-1 1,1 1 0,-1-1 0,0 1 0,0 0 0,1-1-1,0 1 1,26-27 187,-15 19-178,0 1 0,0 0 0,0 0 0,1 2 0,0-1 0,0 2 0,1-1 0,-1 2 0,1 0-1,0 1 1,15-1 0,-21 2-12,0 1-1,-1 0 0,1 1 0,0-1 0,-1 2 0,1-1 0,-1 1 1,1 0-1,-1 0 0,0 1 0,0 0 0,0 0 0,0 1 0,-1 0 1,1 0-1,-1 1 0,0 0 0,0 0 0,-1 0 0,1 0 0,8 12 0,-12-13 10,0-1 0,0 1 0,0 0-1,0 0 1,0 0 0,-1 0-1,1 0 1,-1 0 0,0 0-1,0 0 1,-1 0 0,0 1 0,1-1-1,-1 0 1,0 0 0,-1 1-1,0 3 1,-1-2 22,1 0 0,-2 0 0,1-1 0,0 1 0,-1-1 0,0 0 0,0 1 0,-1-1 0,0-1 0,1 1 0,-6 4 0,1-2 5,0 0 0,0 0 0,0-1 0,-1 0 0,0 0 0,0-1 1,-1 0-1,0-1 0,1 0 0,-1 0 0,-1-1 0,1-1 0,-15 3 0,19-5-217,0 0-1,0 0 0,0-1 1,0 1-1,1-1 1,-1-1-1,0 1 1,0-1-1,1 0 1,-1 0-1,1 0 1,-1-1-1,1 0 0,0 0 1,0 0-1,0-1 1,0 0-1,1 0 1,0 0-1,-7-9 1,2-4-550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1:16.10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62,'0'-56,"0"50,0 8,0 29,0 4317,0-4359,0-1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1:16.102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56 89,'-55'1,"55"-1,0 0,0 0,5100-89,-5141 89,26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80 10858,'-2'-2'276,"-1"1"0,1-1 0,0 0-1,0-1 1,-1 1 0,1 0 0,1-1-1,-1 1 1,0-1 0,1 1 0,-1-1 0,1 0-1,0 1 1,-1-1 0,1-4 0,0 6-176,1 0-1,0 1 1,0-1 0,0 0 0,0 0 0,0 0 0,0 0 0,0 0 0,1 0 0,-1 0 0,0 0 0,0 1 0,1-1-1,-1 0 1,0 0 0,1 0 0,-1 0 0,1 1 0,-1-1 0,2-1 0,-1 1-86,1 0 1,-1 0-1,1 0 1,-1 1-1,1-1 0,-1 0 1,1 1-1,-1-1 1,1 1-1,0-1 1,-1 1-1,1 0 0,0 0 1,0 0-1,2 0 1,-2 0-12,1 1 1,0-1-1,-1 1 0,1 0 1,0 0-1,-1 0 1,1 0-1,-1 0 0,1 1 1,-1-1-1,1 1 1,-1-1-1,0 1 1,0 0-1,0 0 0,0 0 1,0 0-1,0 0 1,-1 0-1,1 1 0,-1-1 1,1 1-1,-1-1 1,0 1-1,0-1 0,0 1 1,0 3-1,1-1 6,0 0-1,-1 1 0,0 0 1,0-1-1,0 1 0,-1 0 1,0-1-1,0 1 0,0 0 1,-1 0-1,0-1 0,-2 9 1,2-11 43,-1 0 0,1-1 1,-1 1-1,0 0 0,0-1 1,0 1-1,0-1 0,0 0 1,0 1-1,-1-1 0,1 0 1,-1-1-1,0 1 0,1 0 1,-1-1-1,0 1 0,0-1 1,0 0-1,0 0 0,0 0 0,0 0 1,0-1-1,0 1 0,-4-1 1,4 1 23,1-1 0,-1 0 1,0 0-1,0-1 1,1 1-1,-1-1 0,1 1 1,-1-1-1,0 0 1,1 0-1,-1 0 0,1 0 1,0 0-1,-1 0 0,1-1 1,0 1-1,0-1 1,0 0-1,0 0 0,0 1 1,0-1-1,0-1 1,1 1-1,-1 0 0,1 0 1,-1-1-1,1 1 0,0 0 1,-1-3-1,1 1-43,1 1 0,0 0 0,-1 0 0,1 0 0,1 0-1,-1 0 1,0 0 0,1-1 0,-1 1 0,1 0 0,0 0 0,0 0-1,0 0 1,1 1 0,-1-1 0,1 0 0,-1 0 0,1 1 0,0-1-1,4-3 1,-2 1-26,0 1-1,0 0 0,0-1 1,1 2-1,0-1 1,0 1-1,0-1 0,0 1 1,0 1-1,7-3 0,-9 4-5,0 0 0,0 1 0,0-1 0,1 1 0,-1 0 0,0 0 0,0 0 0,0 0-1,1 1 1,-1-1 0,0 1 0,0 0 0,0 0 0,0 0 0,0 0 0,0 0 0,0 1 0,0 0-1,-1-1 1,1 1 0,-1 0 0,1 0 0,-1 0 0,1 1 0,-1-1 0,3 5 0,-3-5 0,0 1 1,0 0 0,0 1 0,-1-1-1,1 0 1,-1 0 0,1 1 0,-1-1 0,0 1-1,-1-1 1,1 1 0,-1-1 0,1 1-1,-1-1 1,0 1 0,0-1 0,-1 1-1,1 0 1,-1-1 0,1 1 0,-1-1 0,0 1-1,-3 5 1,3-7 2,-1 0 0,1 0-1,-1 0 1,1 0 0,-1 0 0,0 0 0,1-1 0,-1 1-1,0-1 1,0 1 0,0-1 0,0 0 0,-1 1-1,1-1 1,0 0 0,-1 0 0,-2 0 0,1 0 18,-1 0 0,0 0 1,1-1-1,-1 0 0,0 0 1,0 0-1,1 0 0,-10-3 0,9 3 18,1-1-1,-1-1 0,1 1 1,-1-1-1,1 1 0,-1-1 0,1-1 1,0 1-1,0 0 0,0-1 0,1 0 1,-1 0-1,0 0 0,1-1 1,0 1-1,0-1 0,0 1 0,0-1 1,-2-6-1,4 7-21,0 0 0,1 0 0,0 0 0,-1 0 0,1 0 0,1 0 0,-1 0 0,0 0 0,1 0 0,-1 0 0,1 0 0,0 0 0,0 0 0,0 1 0,0-1 0,1 0 0,-1 0 0,1 1 0,-1-1 0,1 1 0,0-1 1,0 1-1,0 0 0,0 0 0,1 0 0,3-3 0,0 0-14,0 1 0,0 0 0,1 0 0,-1 0 0,1 1 0,0 0 0,-1 0 0,2 1 0,13-4 0,-18 6-5,0 0 1,1 0-1,-1 0 1,0 0 0,0 0-1,0 0 1,1 1-1,-1 0 1,0-1-1,0 1 1,0 0 0,0 1-1,0-1 1,0 0-1,0 1 1,-1 0 0,1 0-1,0 0 1,-1 0-1,1 0 1,2 3-1,-4-2 3,1-1-1,-1 0 0,1 1 0,-1-1 0,0 1 0,0-1 0,0 1 0,0 0 1,0-1-1,-1 1 0,1 0 0,-1 0 0,0-1 0,0 1 0,0 0 0,0 0 1,0 0-1,-1-1 0,1 1 0,-1 0 0,0 0 0,0-1 0,0 1 1,0-1-1,-2 5 0,0-3 7,0 1-1,0 0 1,-1-1 0,0 0 0,0 0 0,0 0 0,0 0-1,0-1 1,-1 1 0,0-1 0,1 0 0,-1-1 0,0 1 0,-10 3-1,11-5 10,0 0-1,1 0 0,-1 0 0,0 0 0,1-1 1,-1 1-1,0-1 0,0 0 0,0 0 1,0-1-1,1 1 0,-1-1 0,0 1 0,0-1 1,1-1-1,-1 1 0,1 0 0,-1-1 0,1 0 1,-1 1-1,1-1 0,0-1 0,-3-1 1,5 3-6,0 0 0,-1 0 1,1 0-1,0-1 0,0 1 1,1 0-1,-1 0 1,0 0-1,0-1 0,0 1 1,1-1-1,-1 1 1,1 0-1,-1-1 0,1 1 1,0-1-1,-1 1 0,1-1 1,0 1-1,0-1 1,0 1-1,0-1 0,0 1 1,1-1-1,-1-2 1,2 2-1,-1-1-1,0 0 1,1 1 0,-1-1 0,1 1 0,0 0 0,0-1 0,0 1 0,0 0 0,0 0 0,1 0 0,3-2 0,-2 1-10,1-1 1,0 2 0,0-1 0,0 1-1,0-1 1,1 1 0,-1 1 0,0-1-1,1 1 1,-1 0 0,1 0-1,0 1 1,-1-1 0,7 1 0,-10 1-3,-1-1 0,1 1 0,0-1 0,-1 1 0,1-1 0,0 1 0,-1 0 0,1-1 0,-1 1 0,0 0 0,1 0 0,-1 0 0,0 0 0,1 1 0,-1-1 0,0 0 0,0 1 0,0-1 0,0 0 0,0 1 0,0-1 0,-1 1 0,1-1 0,0 1 0,-1 0 0,1-1 0,-1 1 0,0 0 0,1-1 0,-1 1 0,0 0 1,0-1-1,0 1 0,0 0 0,0-1 0,-1 1 0,1 0 0,-1 1 0,0 1 3,0-1 1,0 0 0,0 1-1,-1-1 1,0 0-1,1 0 1,-1 0 0,0 0-1,0 0 1,-1-1 0,1 1-1,0-1 1,-1 1-1,0-1 1,1 0 0,-1 0-1,-6 3 1,5-3 4,1-1 1,-1 0-1,0 0 0,0 0 1,0 0-1,0-1 0,0 1 1,0-1-1,1 0 0,-1 0 1,0-1-1,0 1 0,0-1 1,0 0-1,0 0 0,0 0 1,-4-2-1,6 2-3,0 0 0,0 0 0,0-1 1,0 1-1,0-1 0,1 1 0,-1-1 0,0 0 0,1 1 0,-1-1 0,1 0 0,0 0 0,-1 0 0,1 0 0,0-1 1,0 1-1,0 0 0,1 0 0,-1-1 0,0 1 0,1 0 0,0-1 0,-1 1 0,1 0 0,0-1 0,0 1 0,0 0 1,1-1-1,0-3 0,-1 3-5,0 1 1,1 0 0,-1-1 0,1 1-1,0 0 1,0 0 0,-1 0-1,1-1 1,1 1 0,-1 0 0,0 0-1,0 0 1,1 1 0,-1-1-1,1 0 1,-1 0 0,1 1-1,0-1 1,0 1 0,0 0 0,0-1-1,0 1 1,0 0 0,0 0-1,0 0 1,0 0 0,1 1 0,-1-1-1,0 1 1,0-1 0,1 1-1,-1 0 1,0 0 0,1 0 0,-1 0-1,4 0 1,-3 1-3,0 0 1,0 0-1,0 0 1,0 0-1,0 0 0,0 1 1,-1-1-1,1 1 0,0-1 1,-1 1-1,1 0 1,-1 0-1,1 1 0,-1-1 1,0 0-1,0 1 1,0-1-1,0 1 0,-1 0 1,1 0-1,-1-1 0,1 1 1,-1 0-1,0 0 1,0 0-1,1 6 0,-2-6 5,0 1 0,0-1 0,0 1 0,0-1 0,-1 1 0,0-1 0,1 1 0,-1-1 0,0 0 0,-1 1 0,1-1 0,0 0 0,-1 0 0,0 0 0,0 0 0,0 0 0,0 0 0,0 0 0,-1-1 1,-4 5-1,6-6 2,-1 1 0,1-1 0,-1 0 0,0 0 0,0 0 0,1 0 1,-1 0-1,0 0 0,0-1 0,0 1 0,0-1 0,0 1 1,0-1-1,0 0 0,0 1 0,0-1 0,0 0 0,0 0 1,0-1-1,0 1 0,0 0 0,0-1 0,0 1 0,0-1 0,0 0 1,0 1-1,0-1 0,1 0 0,-1 0 0,0 0 0,0-1 1,1 1-1,-1 0 0,1-1 0,-1 1 0,-1-4 0,0 2 0,1 0-1,0-1 1,0 0 0,0 1-1,1-1 1,-1 0-1,1 0 1,0 0-1,0 0 1,0 0-1,0 0 1,1 0 0,0 0-1,0 0 1,0-7-1,0 8-3,1 1-1,-1 0 1,0-1-1,1 1 0,-1 0 1,1 0-1,0 0 1,0-1-1,0 1 0,0 0 1,0 0-1,0 0 1,1 0-1,-1 0 1,1 1-1,-1-1 0,1 0 1,-1 1-1,1-1 1,0 1-1,0-1 0,0 1 1,0 0-1,0 0 1,0 0-1,0 0 1,0 0-1,4 0 0,-4 0 0,-1 1-1,1 0 1,-1 0-1,1 0 1,-1 0-1,1 0 1,-1 0-1,0 0 1,1 0-1,-1 1 1,1-1-1,-1 1 1,0-1-1,1 1 1,-1-1-1,0 1 1,1 0-1,-1 0 1,0-1-1,0 1 1,0 0-1,0 0 1,1 2-1,0-1 0,0 1-1,0-1 0,-1 1 1,1 0-1,-1 0 1,0 0-1,0 0 0,0 0 1,0 0-1,0 5 1,0-3 2,-1 1 0,1-1 0,-1 0 0,0 1 0,0-1 0,-1 0 0,0 1 0,0-1 0,0 0 0,-1 0 0,1 0 0,-5 9 0,5-12 4,-1 0-1,1-1 0,0 1 0,0-1 1,-1 1-1,1-1 0,-1 1 0,1-1 0,-1 0 1,0 0-1,1 0 0,-1 0 0,0 0 1,0 0-1,0 0 0,0-1 0,0 1 1,0-1-1,0 1 0,0-1 0,0 0 1,0 0-1,0 0 0,0 0 0,0 0 0,0 0 1,0 0-1,0-1 0,0 1 0,0-1 1,-3-1-1,3 1 1,0 0 1,-1-1 0,1 1-1,0-1 1,0 1 0,0-1-1,0 0 1,0 0-1,1 0 1,-1 0 0,1 0-1,-1 0 1,1-1-1,0 1 1,-1 0 0,1-1-1,1 1 1,-1-1-1,0 1 1,0-1 0,1 0-1,0 1 1,-1-1-1,1-2 1,0 1-3,1 0-1,-1 0 1,1 0-1,0 0 0,0 0 1,0 0-1,0 1 1,1-1-1,-1 1 1,1-1-1,0 1 1,0-1-1,0 1 1,1 0-1,-1 0 1,1 0-1,0 0 1,0 0-1,0 1 1,5-4-1,-6 4-2,1 1-1,-1 0 1,0 0 0,1 0-1,-1 0 1,1 0-1,-1 0 1,1 1 0,-1-1-1,1 1 1,-1 0 0,1 0-1,-1 0 1,1 0-1,-1 0 1,1 1 0,0-1-1,-1 1 1,1-1-1,-1 1 1,0 0 0,1 0-1,-1 0 1,0 0-1,1 0 1,-1 1 0,0-1-1,0 1 1,0 0 0,0-1-1,0 1 1,1 3-1,0-3 1,-1 1-1,0-1 0,0 1 0,0 0 1,-1 0-1,1 0 0,0 0 0,-1 0 0,0 0 1,0 0-1,0 0 0,0 1 0,-1-1 1,1 0-1,-1 1 0,0-1 0,0 0 1,0 1-1,-1 4 0,1-6 3,-1 1 1,0-1-1,0 0 0,0 0 0,0 0 1,0 0-1,-1 0 0,1 0 0,-1 0 1,1 0-1,-1 0 0,0-1 0,1 1 1,-1 0-1,0-1 0,0 0 1,0 1-1,0-1 0,-1 0 0,1 0 1,0 0-1,0-1 0,-1 1 0,1 0 1,0-1-1,-1 0 0,-3 1 0,1-1 8,1 0-1,0 0 1,-1-1 0,1 1-1,0-1 1,-1 0-1,1 0 1,0 0-1,0-1 1,0 1-1,0-1 1,0 0-1,0-1 1,1 1-1,-1 0 1,1-1-1,-1 0 1,1 0-1,-4-5 1,5 6-9,0 1 1,1-1-1,-1 0 1,1 0-1,0-1 1,0 1-1,0 0 1,0 0-1,0-1 0,0 1 1,0 0-1,1-1 1,-1 1-1,1-1 1,0 1-1,0-1 1,0 1-1,0 0 0,0-1 1,0 1-1,1-1 1,-1 1-1,1-1 1,-1 1-1,1 0 1,0-1-1,0 1 1,0 0-1,0 0 0,1 0 1,-1 0-1,1 0 1,-1 0-1,1 0 1,1-2-1,-1 2-2,0 1-1,0-1 0,1 0 1,-1 1-1,0-1 1,0 1-1,1-1 1,-1 1-1,1 0 0,-1 0 1,1 0-1,-1 1 1,1-1-1,0 0 0,-1 1 1,1 0-1,0 0 1,-1 0-1,1 0 1,0 0-1,0 0 0,-1 1 1,1-1-1,0 1 1,-1 0-1,1-1 1,-1 1-1,1 1 0,-1-1 1,1 0-1,-1 1 1,0-1-1,0 1 0,0-1 1,0 1-1,0 0 1,3 3-1,-1-1 4,-1 0 0,1 0 0,-1 1 0,1-1 0,-1 1 0,-1 0 0,1-1 0,-1 1-1,0 0 1,0 1 0,0-1 0,0 0 0,-1 1 0,0-1 0,-1 1 0,1-1 0,-1 12 0,0-16 1,0 1 0,-1 0 0,1-1 1,-1 1-1,1-1 0,-1 1 0,0-1 0,1 1 1,-1-1-1,0 1 0,0-1 0,0 1 0,0-1 0,0 0 1,0 0-1,-1 0 0,1 1 0,0-1 0,-1 0 1,1-1-1,0 1 0,-1 0 0,1 0 0,-1-1 1,1 1-1,-1 0 0,0-1 0,1 0 0,-1 1 1,0-1-1,1 0 0,-1 0 0,0 0 0,1 0 1,-1 0-1,0 0 0,-1-1 0,-2 1 5,1-1-1,0 0 1,0 0 0,0-1-1,0 1 1,0-1-1,0 0 1,0 0 0,0 0-1,1 0 1,-1-1 0,1 0-1,-6-4 1,6 3-5,0 0 0,1 0 0,-1 0 0,1 0 0,-1 0 0,1-1 0,1 1 0,-1-1-1,1 1 1,-1-1 0,1 0 0,1 0 0,-1 1 0,1-1 0,0 0 0,0 0 0,0 0 0,0 1 0,1-1 0,0 0 0,0 0 0,0 1 0,1-1 0,-1 1 0,1-1 0,0 1 0,1 0 0,-1 0 0,1-1 0,0 2 0,0-1 0,0 0 0,0 1 0,0-1 0,1 1 0,0 0 0,7-5-1,-9 7-2,-1 0-1,1 1 0,0-1 1,0 0-1,0 1 0,0-1 0,0 1 1,0-1-1,0 1 0,0 0 0,0 0 1,0 0-1,0 0 0,0 1 1,0-1-1,0 0 0,0 1 0,0-1 1,0 1-1,0 0 0,0 0 0,2 1 1,-1 0-3,1 1 0,-1-1 0,0 1 0,-1 0 1,1-1-1,0 2 0,-1-1 0,1 0 0,-1 0 1,0 1-1,2 4 0,-2-3 1,1 1 0,-1 0 0,-1-1-1,1 1 1,-1 0 0,0 0 0,1 9 0,-2-12 4,0 0 1,0-1-1,-1 1 1,1 0-1,0 0 0,-1 0 1,0 0-1,1 0 1,-1-1-1,0 1 0,-1 0 1,1-1-1,0 1 1,-3 3-1,1-4 3,1 0 0,0 0-1,0-1 1,-1 1 0,1-1 0,-1 1-1,1-1 1,-1 0 0,0 0 0,1 0-1,-1-1 1,0 1 0,0 0-1,0-1 1,1 0 0,-1 0 0,0 0-1,0 0 1,0 0 0,0-1 0,-3 0-1,1 0 6,-1 0 0,1-1-1,0 1 1,-1-1 0,1 0-1,0-1 1,0 1 0,1-1-1,-1 0 1,-4-4 0,6 4-9,0 1 0,1-1 0,-1 0 1,1 0-1,0-1 0,0 1 1,0 0-1,0-1 0,0 1 1,1-1-1,0 1 0,-1-1 1,1 0-1,1 0 0,-1 1 0,1-1 1,-1 0-1,1 0 0,0 0 1,0 0-1,1 1 0,1-8 1,-2 8-3,1 0 0,1 0 0,-1 0 0,0 0 0,1 1 1,-1-1-1,1 0 0,0 1 0,0-1 0,0 1 0,0 0 0,0-1 1,1 1-1,-1 0 0,0 0 0,1 1 0,0-1 0,0 0 0,-1 1 1,1 0-1,0 0 0,0 0 0,0 0 0,0 0 0,0 0 0,0 1 1,0-1-1,6 1 0,-5 0 2,1 1 0,0-1-1,0 1 1,-1 0 0,1 1 0,-1-1 0,1 1 0,-1 0 0,0 0 0,1 0-1,-1 1 1,0-1 0,0 1 0,-1 0 0,1 0 0,-1 0 0,1 1 0,-1-1-1,0 1 1,0 0 0,-1 0 0,1 0 0,-1 0 0,0 0 0,0 0-1,2 6 1,-3-7 2,0 0-1,0 0 1,0 0 0,0 0-1,0 0 1,-1 0-1,0 0 1,1 0-1,-1 0 1,0 0-1,-1 0 1,1 0-1,0 1 1,-1-1 0,0 0-1,0 0 1,0 0-1,0-1 1,0 1-1,0 0 1,-1 0-1,0-1 1,1 1 0,-1 0-1,0-1 1,0 0-1,0 1 1,-1-1-1,1 0 1,0 0-1,-1 0 1,1-1-1,-1 1 1,0-1 0,0 1-1,1-1 1,-1 0-1,0 0 1,0 0-1,-4 0 1,2 0 5,0 0 0,0 0-1,0-1 1,0 0 0,0 0 0,-1 0 0,1-1-1,0 1 1,0-1 0,0 0 0,0-1 0,0 0 0,0 1-1,1-1 1,-8-5 0,8 5-2,1 0 1,0 0-1,0 0 0,0-1 0,0 1 0,0-1 1,1 0-1,-1 0 0,1 0 0,0 0 1,0 0-1,0 0 0,0-1 0,0 1 0,1-1 1,0 1-1,-1-1 0,1 1 0,1-1 1,-1 0-1,0 0 0,1-4 0,0 6-5,0 0 1,0 0-1,0 0 0,0 0 0,0 0 0,1 0 0,-1 0 0,1 0 1,0 0-1,-1 0 0,1 0 0,0 0 0,0 0 0,0 0 1,0 0-1,1 1 0,-1-1 0,0 0 0,1 1 0,-1-1 1,1 1-1,0 0 0,-1-1 0,1 1 0,0 0 0,0 0 0,0 0 1,-1 0-1,1 1 0,0-1 0,0 0 0,1 1 0,-1-1 1,0 1-1,0 0 0,0 0 0,3 0 0,0 0-2,0 0 0,-1 1-1,1-1 1,0 1 0,-1 0 0,1 0 0,-1 1-1,1-1 1,-1 1 0,0 0 0,0 0-1,0 1 1,0-1 0,0 1 0,0 0-1,4 4 1,-4-3-1,0 1 0,0 0 1,0-1-1,-1 1 0,0 1 0,0-1 0,0 0 0,0 1 0,-1-1 0,0 1 0,0 0 0,-1 0 0,1 0 1,-1 0-1,-1 0 0,1 11 0,-1-16 4,-1 0 1,1 1-1,-1-1 1,1 0-1,-1 1 1,1-1-1,-1 0 1,0 0-1,0 0 1,0 1-1,0-1 0,0 0 1,0 0-1,0 0 1,0-1-1,0 1 1,0 0-1,0 0 1,-1 0-1,1-1 1,0 1-1,0-1 1,-1 1-1,1-1 1,-1 1-1,1-1 0,0 0 1,-1 0-1,1 0 1,-1 0-1,1 0 1,0 0-1,-3 0 1,0 0 4,0-1 0,0 1 1,-1-1-1,1 0 0,0 0 0,0 0 1,0 0-1,0-1 0,0 0 0,-4-2 1,5 2-4,0-1 0,0 0 0,0 0 1,1 0-1,-1 0 0,1-1 1,0 1-1,0-1 0,0 1 0,0-1 1,1 0-1,-1 1 0,1-1 0,0 0 1,0 0-1,0 0 0,1 0 1,-1 0-1,1 0 0,0 0 0,1-6 1,-1 7-7,0 0 1,1 0 0,-1 0 0,1-1 0,0 1-1,-1 0 1,1 0 0,1 0 0,-1 0 0,0 1 0,1-1-1,0 0 1,-1 1 0,1-1 0,0 1 0,1-1-1,-1 1 1,0 0 0,0 0 0,1 0 0,0 0-1,-1 0 1,1 1 0,0-1 0,0 1 0,0-1-1,5 0 1,-6 1 0,0 1-1,0 0 0,0 0 0,-1 0 1,1 0-1,0 0 0,0 0 1,0 0-1,-1 1 0,1-1 0,0 1 1,0-1-1,-1 1 0,1-1 1,0 1-1,-1 0 0,1 0 0,2 2 1,-1 0-2,0-1 1,-1 1 0,1 0-1,0 0 1,-1 1 0,0-1-1,1 0 1,1 6 0,-1-3 1,-1 0-1,1 0 1,-1 1 0,0-1 0,-1 1 0,0-1 0,0 1-1,0-1 1,-1 1 0,0 8 0,-1-12 6,0-1 1,0 1 0,0-1-1,0 1 1,0-1-1,-1 0 1,1 1-1,-1-1 1,1 0 0,-1 0-1,0 0 1,0 0-1,0 0 1,0-1-1,0 1 1,-1-1 0,1 1-1,0-1 1,-1 0-1,1 0 1,-1 0-1,1 0 1,-1 0 0,1 0-1,-1-1 1,0 1-1,-3-1 1,4 0-3,0 1 1,0-1-1,0 0 1,0 0-1,0 0 1,0 0-1,0 0 1,0 0-1,0-1 1,0 1-1,0-1 1,0 1-1,0-1 1,0 0-1,1 0 1,-1 0-1,0 0 1,0 0-1,1 0 1,-1 0-1,1 0 1,-1-1-1,1 1 1,0-1-1,-1 1 1,1-1-1,0 1 1,0-1-1,0 0 1,0 1-1,0-1 1,0 0-1,1 0 1,-1 0-1,1 0 1,-1 0-1,1-2 1,0 3-5,-1 0-1,1-1 1,0 1 0,0 0 0,0-1 0,1 1 0,-1 0 0,0 0 0,0-1 0,1 1 0,-1 0 0,1 0 0,-1 0 0,1-1 0,-1 1-1,1 0 1,0 0 0,0 0 0,-1 0 0,1 0 0,0 0 0,0 0 0,2-1 0,-1 1-2,1 0-1,-1 0 1,0 0-1,0 0 1,1 1 0,-1-1-1,1 1 1,-1-1 0,1 1-1,-1 0 1,5 0 0,-2 1 0,1-1 1,-1 1 0,0 0 0,0 0 0,0 1 0,0-1 0,0 1 0,0 0 0,0 1 0,-1-1 0,7 5 0,-9-5 3,0-1 0,-1 1 0,1 0 0,-1 0 0,0 0 0,1 0 0,-1 0 0,0 0 0,0 0 1,0 0-1,0 0 0,-1 0 0,1 1 0,0-1 0,-1 5 0,0-6 1,0 0 0,0 0 0,0 0 1,0 0-1,0 0 0,-1 0 0,1 0 1,0-1-1,-1 1 0,1 0 0,-1 0 0,1 0 1,-1 0-1,0 0 0,1-1 0,-1 1 0,0 0 1,1-1-1,-1 1 0,0 0 0,0-1 0,0 1 1,0-1-1,1 1 0,-1-1 0,0 0 0,0 1 1,0-1-1,0 0 0,0 1 0,0-1 0,0 0 1,0 0-1,0 0 0,0 0 0,0 0 1,0 0-1,-1-1 0,-3 1 5,1 0 0,0-1 0,0 0 0,0 0 0,0 0 0,0-1 0,0 1 0,0-1 0,1 0 0,-1 0 1,0 0-1,1 0 0,-6-6 0,7 7-7,1 0 1,0 0 0,0 0-1,-1-1 1,1 1 0,0 0-1,0-1 1,0 1 0,1-1-1,-1 1 1,0-1 0,1 1-1,-1-1 1,0 1 0,1-1-1,0 0 1,-1 1 0,1-1-1,0 0 1,0 1-1,0-1 1,0 0 0,0 1-1,1-1 1,-1 0 0,0 1-1,1-1 1,-1 0 0,1 1-1,-1-1 1,1 1 0,0-1-1,0 1 1,0-1 0,0 1-1,1-2 1,-1 1-2,0 1-1,0 0 1,0 0 0,0 0 0,1 0-1,-1 1 1,0-1 0,0 0 0,0 0-1,1 1 1,-1-1 0,0 0 0,1 1-1,-1 0 1,1-1 0,-1 1 0,1 0-1,-1 0 1,0-1 0,1 1 0,-1 0-1,1 0 1,-1 1 0,1-1 0,-1 0-1,1 0 1,-1 1 0,0-1 0,1 1-1,-1-1 1,0 1 0,1 0 0,-1-1 0,0 1-1,0 0 1,0 0 0,1 0 0,-1 0-1,0 0 1,1 1 0,-1 0 0,1 0 0,0 0 0,0 0 0,-1 0 0,1 0 0,-1 1 0,0-1 0,0 0 0,0 1 0,0-1 0,0 1 0,0-1-1,0 1 1,-1-1 0,0 1 0,1-1 0,-1 1 0,0 0 0,0-1 0,0 1 0,-1 0 0,0 3 0,1-4 6,-1 0-1,0-1 0,0 1 1,0 0-1,0-1 0,0 1 1,0-1-1,0 1 0,0-1 1,0 0-1,-1 1 0,1-1 1,-1 0-1,1 0 0,-1 0 1,1 0-1,-1 0 0,0 0 1,1-1-1,-1 1 0,0 0 1,0-1-1,1 1 0,-1-1 1,0 0-1,0 0 0,0 1 1,0-1-1,1 0 0,-1-1 1,0 1-1,0 0 0,0 0 1,0-1-1,1 1 0,-1-1 1,0 0-1,-2-1 0,0 1 3,0-1-1,-1 0 1,1 0-1,0-1 1,0 0-1,0 1 1,0-1-1,1 0 0,-1-1 1,1 1-1,0-1 1,-1 0-1,2 1 1,-4-6-1,5 6-5,-1-1 0,1 1-1,0 0 1,0-1-1,1 1 1,-1-1 0,1 1-1,-1-1 1,1 1 0,0-1-1,0 1 1,1-1 0,-1 1-1,1-1 1,0 1 0,0-1-1,0 1 1,0-1-1,1 1 1,-1 0 0,1 0-1,0 0 1,0 0 0,4-5-1,-4 6-2,0 0 1,0 0-1,0 0 0,0 1 0,0-1 0,0 1 0,1-1 0,-1 1 0,1 0 0,-1 0 1,1 0-1,-1 0 0,1 0 0,-1 1 0,1-1 0,0 1 0,-1 0 0,1 0 1,0 0-1,0 0 0,-1 0 0,1 0 0,0 1 0,-1-1 0,1 1 0,-1 0 1,1 0-1,0 0 0,-1 0 0,0 0 0,1 1 0,3 2 0,-3-2 1,0 1-1,0-1 1,-1 1-1,1-1 1,-1 1-1,0 0 0,1 0 1,-1 0-1,-1 0 1,1 0-1,0 1 1,-1-1-1,0 1 1,0-1-1,0 1 1,0-1-1,0 1 1,-1-1-1,1 1 1,-1 0-1,0 5 0,0-7 5,-1 0 0,1 1 0,0-1 0,-1 0 0,0 0 0,1 1 0,-1-1-1,0 0 1,0 0 0,0 0 0,0 0 0,-1 0 0,1 0 0,0 0 0,-1-1-1,0 1 1,1 0 0,-1-1 0,0 1 0,0-1 0,0 1 0,0-1 0,0 0-1,0 0 1,0 0 0,0 0 0,0 0 0,0-1 0,-1 1 0,1-1 0,0 1-1,-1-1 1,-3 0 0,0 0 4,1 0 0,-1-1 0,0 0 0,1 0 0,-1 0 0,1 0 0,-1-1 0,1 0-1,0 0 1,0-1 0,0 0 0,0 1 0,0-2 0,0 1 0,1 0 0,-8-9 0,9 10-5,1-1 1,-1 0-1,1 0 1,0 0-1,0 0 0,0 0 1,0 0-1,1-1 1,0 1-1,-1-1 1,1 1-1,0-1 1,1 1-1,-1-1 1,0 1-1,1-1 1,0 0-1,0 1 0,0-1 1,1 0-1,-1 1 1,1-1-1,0 1 1,-1-1-1,2 1 1,-1-1-1,2-3 1,-2 4-5,1 1 1,-1-1 0,1 1 0,-1-1 0,1 1 0,0 0 0,0 0 0,0 0 0,0 0-1,0 0 1,0 0 0,0 0 0,1 1 0,-1-1 0,1 1 0,-1 0 0,1 0-1,0 0 1,-1 0 0,1 0 0,0 0 0,0 1 0,-1 0 0,1-1 0,0 1-1,0 0 1,0 0 0,0 0 0,-1 1 0,1-1 0,0 1 0,3 0 0,0 1-5,-1 0 1,1 1 0,-1-1 0,0 1-1,0 0 1,0 0 0,0 0-1,0 1 1,0 0 0,-1 0 0,0 0-1,0 0 1,0 1 0,5 8 0,-6-7 3,1 0 0,-2 1 1,1-1-1,-1 1 0,0 0 1,0 0-1,0 0 0,-1 0 1,0 0-1,-1 9 0,0-14 5,0 0 0,0 0-1,0 0 1,0 0 0,0 1-1,-1-1 1,1 0 0,-1 0-1,0 0 1,1 0 0,-1-1-1,0 1 1,0 0-1,0 0 1,0 0 0,-1-1-1,1 1 1,0 0 0,-1-1-1,1 1 1,-1-1 0,1 0-1,-1 0 1,0 1 0,0-1-1,0 0 1,1 0-1,-1-1 1,0 1 0,0 0-1,0-1 1,0 1 0,0-1-1,0 1 1,-1-1 0,1 0-1,-4 0 1,1 0 1,0-1 1,-1 0-1,1 0 0,0 0 1,0 0-1,0-1 1,0 0-1,0 0 0,0 0 1,0-1-1,1 0 0,-1 0 1,1 0-1,0 0 1,-7-7-1,6 4 1,0 1 0,0-1 0,1 1 0,0-1 0,0-1 0,0 1 0,1-1 0,0 1 0,0-1 1,-3-13-1,6 18-5,-1 1 1,1-1 0,0 1 0,0-1 0,0 0 0,0 1 0,0-1-1,0 1 1,1-1 0,-1 0 0,1 1 0,-1-1 0,1 1-1,-1-1 1,1 1 0,0-1 0,0 1 0,-1 0 0,1-1 0,0 1-1,0 0 1,0 0 0,1-1 0,-1 1 0,0 0 0,0 0 0,1 0-1,-1 1 1,0-1 0,1 0 0,-1 0 0,1 1 0,-1-1-1,1 1 1,3-1 0,-1 0-5,1-1-1,0 2 1,0-1 0,0 1 0,0-1-1,0 1 1,0 1 0,0-1-1,0 1 1,8 2 0,-7-1-3,0 1 0,0 0-1,-1 0 1,0 1 0,1-1 0,-1 1 0,0 0 0,-1 1 0,1-1 0,5 8 0,-8-10 8,0 0-1,-1 0 1,1 0 0,-1 0-1,1 1 1,-1-1 0,0 0-1,0 1 1,0-1 0,0 1-1,0 0 1,-1-1 0,1 1-1,-1-1 1,0 1-1,0 0 1,0-1 0,0 1-1,0 0 1,0-1 0,-1 1-1,1-1 1,-1 1 0,0 0-1,0-1 1,0 0 0,0 1-1,-1 2 1,0-3 1,1-1 1,0 0-1,0 1 1,-1-1-1,1 0 0,-1 0 1,1 1-1,-1-1 0,1 0 1,-1-1-1,0 1 1,1 0-1,-1 0 0,0-1 1,0 1-1,0-1 1,0 0-1,1 1 0,-1-1 1,0 0-1,0 0 1,0 0-1,0 0 0,0 0 1,1-1-1,-1 1 1,0-1-1,0 1 0,0-1 1,-2 0-1,3 0 7,-1 0 0,1 0 1,-1 1-1,1-1 0,0 0 0,-1 0 0,1 0 0,0 0 0,0 0 1,0-1-1,-1 1 0,1 0 0,1 0 0,-1-1 0,0 1 0,0-1 1,0 1-1,1-1 0,-1 1 0,1-1 0,-1 1 0,1-1 0,0 0 0,-1 1 1,1-1-1,0 1 0,0-1 0,0 0 0,0 1 0,0-1 0,1 0 1,-1 1-1,1-1 0,0-2 0,9-14 16,2 0 7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130 225 13683,'-20'-74'5009,"13"39"-748,7 79-2666,4 19-1450,41 341 968,-133-756 763,37 163-1857,48 178-17,0 4-2,1 0 0,1 0 0,-1 0 0,1 0 0,1-1 0,-1 1 0,2-13 0,-1 20 0,0 0 0,0 0 0,0-1 0,0 1 0,0 0-1,0 0 1,0 0 0,0-1 0,0 1 0,0 0 0,0 0 0,0 0-1,0 0 1,1-1 0,-1 1 0,0 0 0,0 0 0,0 0 0,0 0 0,0-1-1,1 1 1,-1 0 0,0 0 0,0 0 0,0 0 0,0 0 0,1 0-1,-1 0 1,0 0 0,0-1 0,0 1 0,1 0 0,-1 0 0,0 0 0,0 0-1,0 0 1,1 0 0,-1 0 0,8 6-3,5 9 1,19 38 4,46 99 1,4 8 56,-71-141-51,-2-3 14,0-1-1,1 0 1,21 23-1,-30-36-15,0-1 0,0 0 0,0 0 0,0 0 0,0 0 0,0 0 0,0 0 0,1-1 0,-1 1 0,0 0-1,1-1 1,-1 1 0,0 0 0,1-1 0,-1 0 0,1 1 0,-1-1 0,3 0 0,-3 0 2,0 0-1,0-1 1,-1 1 0,1 0 0,0-1 0,0 1 0,0-1-1,0 1 1,-1-1 0,1 1 0,0-1 0,-1 0 0,1 1 0,0-1-1,-1 0 1,1 0 0,-1 0 0,1 1 0,-1-1 0,1 0-1,-1-1 1,3-5 35,-1 0-1,0 0 0,-1 0 0,0 0 1,1-13-1,-2-168 397,2-20-294,-2 207-148,0 0 0,0 1-1,0-1 1,0 0 0,0 0-1,0 0 1,0 0 0,0 1-1,0-1 1,0 0 0,1 0-1,-1 0 1,0 1 0,0-1-1,1 0 1,-1 0 0,1 1 0,-1-1-1,1 0 1,0-1 0,7 15-35,3 32 8,102 491-569,-112-534 752,7 27-2375,-7-29 2128,-1 1-1,0-1 1,0 1-1,1-1 1,-1 1-1,0-1 1,1 0-1,-1 1 1,0-1-1,1 0 1,-1 1-1,0-1 1,1 0-1,-1 0 1,1 1-1,-1-1 0,1 0 1,-1 0-1,1 0 1,-1 1-1,1-1 1,0 0 29,0-1-1,0 1 1,-1 0 0,1 0-1,0-1 1,0 1 0,-1 0-1,1-1 1,0 1 0,-1 0-1,1-1 1,0 1 0,-1-1-1,1 1 1,-1-1 0,1 0 0,-1 1-1,1-2 1,11-15-1067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91 18100,'-8'-19'523,"5"11"334,-1 0 0,2 0 0,-1 0 0,1-1 0,0 1-1,-1-15 1,19 114-247,9 206-48,-20-223-68,-6-73-457,1 0 0,0 1 0,0-1-1,0 1 1,0-1 0,1 0 0,-1 1 0,0-1 0,1 0 0,-1 1-1,1-1 1,-1 0 0,1 1 0,-1-1 0,1 0 0,0 0 0,0 0-1,-1 0 1,1 0 0,0 0 0,0 0 0,2 1 0,-1-1 22,0-1 1,0 0-1,0 1 1,1-1-1,-1 0 1,0 0-1,0-1 1,0 1-1,0 0 0,1-1 1,-1 1-1,0-1 1,2-1-1,49-13-62,-1 1-1,65-7 1,-81 16-152,-6-4-65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1:16.106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16 1,'-14'0,"13"0,9 0,5384 0,-5389 0,0 0,37 0,-43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0T17:21:16.107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23,'0'-18,"0"14,0 12,0 4305,0-4310,0-6,0-9,0-4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5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116 203 8338,'-1'0'124,"0"0"1,0 0-1,0 0 1,0 0-1,0 0 1,0 0-1,1-1 1,-1 1-1,0 0 0,0 0 1,0-1-1,0 1 1,1 0-1,-1-1 1,0 1-1,0-1 1,0 1-1,1-1 1,-1 1-1,0-1 1,1 0-1,-1 1 1,1-1-1,-1 0 1,1 0-1,-1 1 0,1-1 1,-1-1-1,-13-24 5482,13 25-5536,1 1-1,0-1 1,0 1-1,-1-1 1,1 1 0,0-1-1,0 1 1,0-1-1,0 1 1,-1-1 0,1 1-1,0-1 1,0 0-1,0 1 1,0-1 0,0 1-1,0-1 1,1 1-1,-1-1 1,0 1 0,0-1-1,0 1 1,0-1-1,1 1 1,-1-1 0,0 1-1,0-1 1,1 1-1,-1-1 1,0 1-1,1-1 1,-1 1 0,1-1-1,0 1-36,0 0-1,1 0 0,-1 0 0,0 0 1,0 0-1,1 0 0,-1 0 0,0 0 1,0 0-1,0 0 0,1 1 0,-1-1 1,2 1-1,35 20-52,-38-21 46,1 0-1,0 1 1,-1-1-1,1 0 1,-1 1-1,1-1 1,-1 0-1,1 1 1,-1-1 0,1 1-1,-1-1 1,1 1-1,-1-1 1,0 1-1,1-1 1,-1 1-1,0 0 1,1-1 0,-1 1-1,0-1 1,0 1-1,0 0 1,0-1-1,1 1 1,-1 0-1,0-1 1,0 2 0,-1-2 14,0 1 0,1-1 0,-1 1 1,1-1-1,-1 0 0,0 1 0,0-1 1,1 0-1,-1 1 0,0-1 0,0 0 1,1 0-1,-1 1 0,0-1 0,0 0 1,0 0-1,-1 0 0,-38-4 901,35 2-817,-1 0 1,0-1 0,1 0 0,-1 0 0,1 0-1,0-1 1,0 1 0,-9-10 0,13 12-102,0 0 0,0 0 0,0 0 0,-1-1-1,1 1 1,0-1 0,1 1 0,-1-1 0,0 1 0,0-1 0,1 1 0,-1-1 0,1 0 0,-1 1 0,1-1 0,0 0 0,-1 0 0,1 1 0,0-1 0,0 0 0,0 1 0,1-1 0,-1 0 0,0 0 0,1 1-1,-1-1 1,1 0 0,-1 1 0,1-1 0,0 1 0,0-1 0,0 1 0,0-1 0,0 1 0,0 0 0,1-2 0,1 1-19,-1 0 0,0 1 0,1 0 0,0-1 0,-1 1 0,1 0 0,0 0 0,-1 0 0,1 1 0,0-1 0,0 1 0,0-1 0,0 1 0,0 0 0,-1 0 0,1 0 0,0 1 0,0-1 0,0 1 0,0-1 0,-1 1 0,1 0-1,0 0 1,3 2 0,-3-2-2,0 0-1,-1 0 0,1 0 0,-1 1 0,1-1 0,-1 0 0,0 1 0,1 0 0,-1-1 0,0 1 1,0 0-1,0 0 0,-1 0 0,1 1 0,0-1 0,-1 0 0,1 1 0,-1-1 0,0 1 0,0-1 0,0 1 1,0-1-1,0 1 0,-1 0 0,1 4 0,-1-5 6,0 0-1,-1 0 1,0-1-1,1 1 1,-1 0 0,0 0-1,0-1 1,0 1 0,0 0-1,0-1 1,-1 1-1,1-1 1,0 0 0,-1 1-1,1-1 1,-1 0-1,1 0 1,-1 0 0,0 0-1,1 0 1,-1 0 0,0-1-1,0 1 1,1 0-1,-1-1 1,0 1 0,-4-1-1,0 2 24,-1-1 0,1-1 1,-1 1-1,1-1 0,-1 0 0,-12-2 0,16 1-21,1 1-1,-1-1 1,0 0 0,1 1-1,-1-1 1,1 0 0,-1-1 0,1 1-1,0 0 1,-1-1 0,1 1-1,0-1 1,0 0 0,0 1-1,0-1 1,0 0 0,1 0-1,-1-1 1,0 1 0,1 0-1,0 0 1,-1-1 0,1 1 0,0-1-1,0 1 1,0-1 0,1 0-1,-2-4 1,2 3-4,0 1 1,1-1-1,-1 1 1,0-1-1,1 1 0,0-1 1,0 1-1,0 0 1,0-1-1,1 1 0,-1 0 1,1 0-1,0 0 1,0 0-1,0 0 0,0 0 1,0 1-1,1-1 1,-1 1-1,1-1 0,3-2 1,-3 3-4,1 0 0,-1 0 0,0 0 1,0 0-1,1 0 0,-1 1 0,1 0 0,0-1 0,-1 1 1,1 1-1,0-1 0,-1 0 0,1 1 0,0 0 1,0 0-1,0 0 0,-1 0 0,1 1 0,0-1 1,0 1-1,-1 0 0,1 0 0,6 3 0,-7-2-1,1 1 1,0-1-1,-1 1 0,0-1 0,1 1 0,-1 0 1,0 1-1,-1-1 0,1 0 0,0 1 0,-1 0 0,0-1 1,0 1-1,0 0 0,0 0 0,-1 0 0,0 0 1,1 0-1,-1 1 0,0 7 0,0-9 1,-1 0 0,0 0 0,0 1 0,-1-1 0,1 0 0,-1 0 0,1 0 0,-1 1 0,0-1 0,0 0 0,-1 0 0,1 0 0,0-1 0,-1 1 0,0 0 0,0 0 0,0-1 0,0 1 0,0-1 0,0 0 0,-1 1 0,1-1 0,-1 0 0,1 0 0,-1-1 0,0 1 0,0-1 0,0 1 0,0-1 0,0 0 0,0 0 0,0 0 0,-5 0 0,5 0 3,-1 0 1,1-1-1,0 1 0,-1-1 0,1 0 1,0 0-1,-1 0 0,1-1 1,0 1-1,-1-1 0,1 0 1,0 1-1,0-2 0,0 1 1,0 0-1,0-1 0,0 1 0,0-1 1,0 0-1,0 0 0,1 0 1,-1 0-1,1 0 0,0-1 1,-1 1-1,1-1 0,0 0 0,0 1 1,1-1-1,-1 0 0,1 0 1,-3-6-1,3 5 2,0-1 0,1 0 0,-1 0 0,1-1 0,0 1 0,0 0-1,1 0 1,-1 0 0,1 0 0,0 0 0,1 1 0,-1-1 0,1 0 0,0 0 0,0 1 0,0-1 0,1 1 0,0 0 0,4-7 0,-4 7-5,1 0 0,-1 1 0,1-1 0,-1 0 1,1 1-1,0 0 0,0 0 0,1 0 0,-1 1 1,0-1-1,1 1 0,0 0 0,-1 0 0,1 1 1,0-1-1,0 1 0,0 0 0,0 0 0,9 0 1,-12 2-3,0-1 0,0 0 0,0 0 0,1 1 0,-1-1 0,0 1 0,0 0 0,0 0 0,0 0 0,0 0 0,0 0 0,0 0 0,0 0 0,0 1 0,-1-1 0,1 1 0,0-1 0,-1 1 0,3 3 0,-2-1-1,0 0 0,0-1 0,0 1-1,0 0 1,-1 1 0,0-1 0,0 0 0,0 0 0,1 9 0,-2-6-1,0-1 0,0 0 0,0 1 0,0-1 0,-1 0 0,0 1 0,-1-1 0,1 0 0,-1 0 0,-1 0 0,1 0 0,-1 0 1,0-1-1,-5 9 0,5-12 7,1 1 0,-1 0 0,0-1 0,0 0 0,0 0 0,0 0 0,0 0 1,0 0-1,-1-1 0,1 1 0,0-1 0,-1 0 0,0 0 0,1 0 0,-1 0 1,0-1-1,1 0 0,-1 1 0,0-1 0,1-1 0,-1 1 0,-5-1 1,6 0-2,1 0 1,-1 0 0,0 0 0,1 0 0,-1 0-1,1-1 1,-1 1 0,1-1 0,0 0 0,-1 1 0,1-1-1,0 0 1,0 0 0,0-1 0,0 1 0,1 0 0,-1-1-1,1 1 1,-1-1 0,1 1 0,0-1 0,0 0 0,0 1-1,0-1 1,1 0 0,-1 0 0,1 0 0,-1 1-1,1-5 1,0 5-1,0-1-1,0 0 1,1 0-1,-1 0 0,0 1 1,1-1-1,0 0 1,0 1-1,0-1 0,0 0 1,0 1-1,0-1 1,1 1-1,-1 0 0,1-1 1,0 1-1,0 0 1,-1 0-1,2 0 1,-1 0-1,0 0 0,0 0 1,0 1-1,1-1 1,-1 1-1,5-2 0,-5 2-3,0 0-1,0 1 1,0-1-1,1 1 1,-1-1-1,0 1 0,1 0 1,-1 0-1,0 0 1,1 0-1,-1 0 0,0 1 1,1-1-1,-1 1 1,0-1-1,0 1 0,1 0 1,-1 0-1,0 0 1,0 0-1,0 0 1,0 0-1,0 1 0,0-1 1,-1 1-1,1-1 1,0 1-1,-1 0 0,1 0 1,-1 0-1,3 3 1,-3-2 0,1-1 1,-1 1 0,1 0-1,-1 0 1,0 0 0,0-1-1,0 1 1,0 0 0,-1 1-1,1-1 1,-1 0-1,0 0 1,0 0 0,0 0-1,0 0 1,0 0 0,-1 0-1,1 0 1,-1 0 0,0 0-1,-2 6 1,1-7 1,0 1 0,1-1 0,-1 0-1,0 0 1,0 0 0,0 0 0,0 0 0,-1 0 0,1 0-1,-1 0 1,1-1 0,-1 0 0,1 1 0,-1-1 0,0 0 0,1 0-1,-1 0 1,0-1 0,0 1 0,0-1 0,0 1 0,0-1-1,-4 0 1,5 0 1,0 0 0,-1 0 0,1 0 0,0 0 0,0-1-1,-1 1 1,1-1 0,0 1 0,0-1 0,0 0 0,0 0-1,0 0 1,0 0 0,0 0 0,0 0 0,0 0 0,1-1 0,-1 1-1,0-1 1,1 1 0,-1-1 0,1 0 0,-1 1 0,1-1 0,0 0-1,0 0 1,0 0 0,0 0 0,0 0 0,0 0 0,1 0-1,-1-1 1,0-3 0,1 2 0,0 0 1,0 0-1,0 0 0,0 0 1,1 0-1,-1 0 0,1 0 0,0 0 1,0 0-1,1 0 0,-1 0 1,1 0-1,0 1 0,0-1 0,0 1 1,0-1-1,5-4 0,-5 6-4,1-1-1,-1 1 0,0 0 0,1 0 1,0 0-1,-1 0 0,1 0 0,0 1 1,0-1-1,0 1 0,0 0 1,0 0-1,0 0 0,1 0 0,-1 0 1,0 1-1,0 0 0,1-1 0,-1 1 1,0 0-1,1 1 0,4 0 0,-5 0 1,0 0-1,0 0 0,-1 0 0,1 1 0,-1-1 0,1 1 0,-1 0 1,1 0-1,-1-1 0,0 1 0,0 1 0,0-1 0,0 0 1,0 1-1,-1-1 0,1 1 0,-1-1 0,0 1 0,1-1 0,-1 1 1,0 0-1,0 0 0,-1 0 0,1 0 0,0 4 0,-1-5 4,1 0-1,-1 1 1,0-1-1,0 0 0,0 0 1,0 1-1,0-1 1,-1 0-1,1 0 1,0 0-1,-1 1 0,0-1 1,0 0-1,1 0 1,-1 0-1,0 0 0,-1 0 1,1 0-1,0 0 1,-3 2-1,1-2 3,1 0 1,-1 0-1,1 0 1,-1-1-1,0 0 0,0 1 1,1-1-1,-1 0 0,0 0 1,0-1-1,0 1 0,0-1 1,-6 1-1,4-1 19,-1 0 1,1 0-1,-1 0 0,0-1 0,1 0 0,0 0 0,-1 0 1,1-1-1,0 0 0,0 0 0,0 0 0,0-1 1,0 0-1,0 0 0,1 0 0,-1 0 0,-3-5 0,6 5 1,0 0 0,0 0 0,0 0 0,1-1 0,0 1 0,-1 0 0,1-1-1,0 0 1,1 1 0,-1-1 0,1 1 0,0-1 0,-1 0 0,2 1 0,-1-1-1,0 0 1,1 1 0,-1-1 0,1 1 0,0-1 0,0 1 0,1-1 0,-1 1-1,1-1 1,0 1 0,-1 0 0,5-5 0,-4 5-19,0 0 0,0 1 0,0-1 0,0 0-1,0 1 1,1-1 0,-1 1 0,1 0 0,-1 0 0,1 0 0,0 0 0,0 0 0,0 1-1,0-1 1,0 1 0,0 0 0,1 0 0,-1 0 0,0 0 0,1 1 0,-1-1 0,0 1-1,1 0 1,-1 0 0,1 0 0,-1 0 0,0 1 0,1 0 0,-1-1 0,4 2 0,-4 0-7,1 1 0,-1-1 0,1 1 0,-1-1 1,0 1-1,0 0 0,0 0 0,0 0 0,-1 1 1,1-1-1,-1 1 0,0-1 0,0 1 0,0 0 0,-1 0 1,1-1-1,0 6 0,1 0 0,0 1 0,-1 0 0,-1 0 0,0 0-1,0 20 1,-1-29 3,0 1 0,0 0 0,0-1 0,0 1 0,-1 0 0,1 0 0,-1-1-1,1 1 1,-1-1 0,1 1 0,-1-1 0,0 1 0,0-1 0,0 1 0,0-1 0,0 1 0,0-1-1,0 0 1,0 0 0,-1 0 0,1 1 0,0-1 0,-3 1 0,2-1 2,-1 0 0,0 0 0,0-1 1,1 1-1,-1-1 0,0 1 0,0-1 0,1 0 0,-1 0 1,0 0-1,0 0 0,0-1 0,-3 0 0,2 0 3,-1 0 0,1 0-1,-1-1 1,1 0 0,0 1-1,0-1 1,0-1 0,0 1-1,0 0 1,1-1-1,-1 0 1,1 0 0,0 0-1,-1 0 1,1-1 0,1 1-1,-1-1 1,-2-4 0,4 6-5,1 0 0,-1 0 0,1-1 0,-1 1 0,1 0 1,0 0-1,0-1 0,0 1 0,0 0 0,1 0 0,-1-1 0,1 1 1,-1 0-1,1 0 0,0 0 0,-1 0 0,1 0 0,0 0 1,1 0-1,-1 0 0,0 0 0,0 0 0,1 0 0,-1 1 0,1-1 1,0 1-1,-1-1 0,1 1 0,0-1 0,0 1 0,0 0 1,3-2-1,-3 2-3,1 0 1,-1 0 0,0 0 0,1 0 0,-1 1-1,0-1 1,1 0 0,-1 1 0,1 0-1,-1 0 1,1 0 0,-1 0 0,1 0 0,-1 0-1,1 0 1,-1 1 0,0-1 0,1 1-1,-1 0 1,1 0 0,-1 0 0,0 0 0,0 0-1,0 0 1,1 1 0,-1-1 0,0 1-1,-1-1 1,4 4 0,-3-2-1,0 0-1,0 0 1,0 0-1,0 0 1,0 0 0,-1 1-1,0-1 1,1 1 0,-1-1-1,0 1 1,-1-1-1,1 1 1,-1 5 0,0-7 2,0 0 1,0 0 0,0 0 0,-1 0-1,1 0 1,-1 0 0,1-1 0,-1 1-1,0 0 1,0 0 0,0 0 0,0-1-1,0 1 1,0-1 0,0 1-1,0-1 1,-1 1 0,1-1 0,-1 1-1,1-1 1,-1 0 0,1 0 0,-1 0-1,0 0 1,1 0 0,-3 0 0,0 1 5,-1-1 0,0 0 1,1 0-1,-1 0 1,1 0-1,-1-1 1,0 0-1,1 0 0,-1 0 1,0 0-1,1-1 1,-1 0-1,0 0 1,-5-2-1,8 2-3,0 0 0,0 0-1,0 0 1,0 0 0,0 0 0,0 0 0,0 0-1,1 0 1,-1-1 0,0 1 0,1-1 0,-1 1 0,1-1-1,0 0 1,0 1 0,-1-1 0,1 0 0,0 0-1,0 0 1,1 0 0,-1 0 0,0 0 0,1 0 0,-1 0-1,1 0 1,0 0 0,-1 0 0,1 0 0,0-1-1,0 1 1,1 0 0,-1 0 0,1-4 0,0 5-3,-1-1 0,1 0 1,-1 0-1,1 1 0,0-1 1,-1 0-1,1 1 0,0-1 1,0 0-1,0 1 0,1-1 1,-1 1-1,0 0 0,0-1 1,1 1-1,-1 0 0,1 0 1,-1 0-1,1 0 0,0 0 1,-1 0-1,1 0 0,0 1 1,-1-1-1,1 1 0,0-1 1,0 1-1,0 0 0,0-1 1,-1 1-1,1 0 0,0 0 1,3 1-1,-2-1-3,-1 0 0,1 1 0,-1 0 0,1-1 1,0 1-1,-1 0 0,1 0 0,-1 0 0,0 1 0,1-1 0,-1 1 0,0-1 0,0 1 0,0 0 0,0 0 0,0-1 0,0 1 1,-1 1-1,1-1 0,0 0 0,-1 0 0,0 1 0,2 2 0,-2-3 3,-1 0 1,1 0-1,0 0 1,-1 0-1,1 1 0,-1-1 1,0 0-1,1 0 1,-1 1-1,0-1 0,-1 0 1,1 0-1,0 1 1,-1-1-1,1 0 0,-1 0 1,1 0-1,-1 0 1,0 0-1,0 1 0,0-1 1,0-1-1,-1 1 1,1 0-1,0 0 0,-1 0 1,1-1-1,-1 1 1,0-1-1,1 1 0,-1-1 1,0 0-1,0 1 0,0-1 1,0 0-1,0 0 1,0 0-1,0-1 0,0 1 1,-5 0-1,4 0 4,1-1-1,-1 1 1,0-1-1,0 0 0,1 0 1,-1 0-1,0 0 1,0 0-1,1-1 0,-1 1 1,0-1-1,1 0 1,-1 0-1,1 0 1,-1 0-1,1 0 0,-1 0 1,1-1-1,0 1 1,-1-1-1,1 0 1,0 0-1,0 0 0,0 0 1,1 0-1,-1 0 1,0 0-1,1 0 0,-1-1 1,1 1-1,0-1 1,0 1-1,0-1 1,-1-2-1,1 0-2,1 1-1,-1 0 1,1-1-1,0 1 1,1 0-1,-1-1 1,0 1 0,1 0-1,0-1 1,0 1-1,1 0 1,-1 0-1,1 0 1,0 0 0,0 0-1,0 1 1,0-1-1,1 0 1,-1 1-1,1 0 1,0-1 0,0 1-1,1 0 1,4-3-1,-6 4-1,1 0-1,0 0 0,0 0 1,0 0-1,0 1 0,0 0 1,0-1-1,0 1 0,0 0 1,1 0-1,-1 1 0,0-1 1,1 1-1,-1-1 0,0 1 1,1 0-1,-1 1 1,1-1-1,-1 0 0,0 1 1,1 0-1,-1 0 0,0 0 1,0 0-1,0 0 0,0 1 1,0-1-1,0 1 0,0 0 1,0 0-1,4 4 0,-5-5 1,0 1-1,0 0 1,0 0-1,0 1 1,-1-1-1,1 0 1,-1 1 0,1-1-1,-1 1 1,0-1-1,0 1 1,0 0-1,0-1 1,0 1-1,-1 0 1,1 4-1,-1-5 1,0 0 1,0 1-1,0-1 0,-1 0 0,1 0 1,-1 1-1,0-1 0,0 0 0,0 0 1,0 0-1,0 0 0,0 0 1,0 0-1,-1 0 0,1 0 0,-3 2 1,1-1 2,0-1 1,0 1-1,-1-1 1,1 0-1,0 0 1,-1 0 0,1-1-1,-1 1 1,0-1-1,1 0 1,-1 0-1,0 0 1,0 0 0,0-1-1,0 0 1,0 1-1,0-1 1,0-1-1,1 1 1,-1-1 0,0 1-1,-7-3 1,7 1 0,0 0 1,0 0-1,1 0 1,-1-1-1,1 1 1,0-1-1,-1 1 1,1-1-1,1 0 1,-1-1-1,0 1 1,1 0-1,-1-1 1,1 0-1,0 1 1,0-1-1,1 0 0,-1 0 1,1 0-1,-2-8 1,2 10-4,1-1-1,-1 0 1,1 0 0,0 1-1,0-1 1,0 0 0,0 0-1,1 0 1,-1 1 0,1-1-1,-1 0 1,1 0 0,0 1-1,0-1 1,0 0 0,0 1-1,1-1 1,-1 1 0,1 0-1,-1-1 1,1 1 0,0 0-1,0 0 1,0 0 0,0 0-1,0 1 1,1-1 0,-1 0-1,0 1 1,1 0 0,4-3-1,-3 3-2,0 1 1,0-1-1,0 0 0,0 1 0,0 0 0,0 0 0,0 0 0,0 1 0,-1-1 0,1 1 0,0 0 0,0 0 0,0 0 1,0 1-1,-1-1 0,1 1 0,-1 0 0,1 0 0,-1 0 0,0 0 0,0 1 0,4 3 0,-5-4 3,1-1 0,-1 1-1,0 0 1,-1 0 0,1 0 0,0 1-1,-1-1 1,1 0 0,-1 0 0,0 1-1,1-1 1,-1 1 0,0-1-1,-1 1 1,1 0 0,0-1 0,-1 1-1,0 0 1,1-1 0,-1 1 0,0 0-1,0 0 1,-1-1 0,1 1-1,0 0 1,-1-1 0,0 1 0,0 0-1,1-1 1,-2 1 0,1-1 0,-2 5-1,0-5 4,1 1-1,0-1 0,0 0 0,-1 0 1,1 0-1,-1 0 0,0-1 0,0 1 1,1-1-1,-1 1 0,0-1 0,0 0 0,0 0 1,-1 0-1,1-1 0,0 1 0,0-1 1,0 1-1,0-1 0,-1 0 0,1-1 1,0 1-1,0 0 0,0-1 0,0 0 1,-1 0-1,1 0 0,0 0 0,1 0 1,-1 0-1,0-1 0,0 1 0,0-1 1,1 0-1,-1 0 0,1 0 0,-1 0 0,1-1 1,0 1-1,0-1 0,0 1 0,0-1 1,1 1-1,-1-1 0,1 0 0,-1 0 1,1 0-1,0 0 0,-1-5 0,2 8-2,0-1 0,-1 1 0,1-1 0,0 0 0,0 0-1,0 1 1,0-1 0,0 0 0,0 1 0,0-1 0,0 0 0,0 1-1,0-1 1,0 0 0,0 1 0,1-1 0,-1 0 0,0 1-1,0-1 1,1 0 0,-1 1 0,0-1 0,1 1 0,-1-1 0,1 1-1,-1-1 1,1 0 0,-1 1 0,1 0 0,-1-1 0,1 1-1,-1-1 1,1 1 0,0 0 0,-1-1 0,1 1 0,-1 0 0,1 0-1,0-1 1,-1 1 0,1 0 0,0 0 0,0 0 0,1 0-1,-1 0-2,1 0 0,0 1-1,0-1 1,-1 1-1,1-1 1,0 1-1,0 0 1,-1-1 0,1 1-1,-1 0 1,1 0-1,-1 0 1,1 0-1,-1 1 1,0-1-1,2 2 1,0 1-2,0 1 1,0 0-1,0-1 0,-1 1 1,0 0-1,0 0 0,0 1 1,0 4-1,-1-8 6,-1-1 0,0 0 1,1 1-1,-1-1 0,0 0 1,0 1-1,0-1 0,0 1 0,0-1 1,0 0-1,0 1 0,0-1 1,-1 0-1,1 1 0,-1-1 0,1 0 1,-1 0-1,1 1 0,-1-1 1,1 0-1,-1 0 0,0 0 0,0 0 1,0 0-1,0 0 0,0 0 1,0 0-1,0 0 0,0 0 0,0 0 1,0 0-1,0-1 0,-1 1 1,1-1-1,0 1 0,0-1 0,-2 1 1,2-1-8,0 1 1,1-1 0,-1 0 0,0 0-1,0 0 1,1 0 0,-1 0-1,0 0 1,1 0 0,-1 0-1,0 0 1,1 0 0,-1 0 0,0 0-1,0-1 1,1 1 0,-2-1-1,0-7-1093,3 5 984,0 1-1,0 0 0,0 0 1,0 0-1,0 1 0,0-1 0,1 0 1,-1 0-1,1 0 0,1-1 1,19-14-286,4-3-115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106 126 9698,'-3'-1'428,"-1"0"0,1-1 0,0 0 0,0 1 0,0-1 0,0 0 0,0-1 0,0 1-1,-5-6 1,8 8-326,-1-1 1,1 0-1,-1 1 0,1-1 0,-1 0 0,1 0 0,0 1 0,-1-1 0,1 0 0,0 0 0,0 0 0,-1 0 0,1 1 0,0-1 0,0 0 0,0 0 0,0 0 1,0 0-1,0 0 0,1 0-47,-1-1 0,1 1 0,0 0 0,-1 0 0,1 0 0,0 1 0,-1-1 0,1 0 0,0 0 0,0 0 0,0 0 0,0 1 0,0-1 0,0 0 0,0 1 0,0-1 0,0 1 0,1-1 0,2 0-34,-1 0-1,0 0 1,1 1 0,0-1 0,-1 1 0,1 0 0,-1 0 0,1 0 0,-1 0 0,1 1 0,-1-1 0,1 1-1,-1 0 1,1 0 0,-1 0 0,0 1 0,0-1 0,1 1 0,-1 0 0,0 0 0,0 0 0,-1 0-1,1 0 1,0 1 0,-1-1 0,3 4 0,-3-4 11,0-1 0,-1 1-1,0 0 1,1-1 0,-1 1 0,0 0 0,0 0-1,0 0 1,0 0 0,0 0 0,0 0-1,-1 0 1,1 0 0,-1 0 0,1 0 0,-1 0-1,0 0 1,0 0 0,0 1 0,0-1 0,0 0-1,0 0 1,-1 0 0,1 0 0,-1 0-1,1 0 1,-1 0 0,0 0 0,0 0 0,0 0-1,0 0 1,0 0 0,0 0 0,0 0-1,-1-1 1,1 1 0,-1-1 0,1 1 0,-1-1-1,0 0 1,1 1 0,-5 1 0,1-1 95,0 1 0,0-1 0,0-1-1,0 1 1,-1-1 0,1 0 0,-1 0 0,1 0 0,-1-1 0,1 1 0,-1-2 0,1 1 0,-1 0 0,1-1 0,-9-2 0,12 2-90,0 1 1,-1-1 0,1 0-1,0 0 1,0 0 0,0 0-1,0 0 1,0 0 0,0 0-1,0-1 1,0 1 0,0-1-1,1 1 1,-1-1 0,0 0-1,1 0 1,0 1 0,-1-1-1,1 0 1,0 0 0,0-1-1,0 1 1,0 0 0,0 0-1,1 0 1,-1-1 0,1 1-1,-1 0 1,1-1 0,0 1-1,0 0 1,0-1 0,0 1-1,0 0 1,1 0-1,-1-1 1,2-3 0,0 1-21,0 1 1,0 0-1,0 0 1,0 0-1,1 0 1,0 0-1,0 0 0,0 1 1,0-1-1,0 1 1,1 0-1,-1 0 1,1 0-1,0 1 1,6-4-1,-8 4-16,1 1 0,-1 0-1,0 0 1,1 0 0,-1 0 0,1 0-1,0 0 1,-1 1 0,1-1 0,-1 1 0,1 0-1,0 0 1,-1 0 0,1 0 0,0 0-1,-1 1 1,1-1 0,0 1 0,-1 0-1,1-1 1,-1 1 0,1 0 0,-1 0-1,0 1 1,1-1 0,-1 1 0,0-1-1,3 3 1,-3-2 1,-1 0 1,1 1-1,0-1 0,-1 0 1,0 1-1,0-1 0,0 1 1,0-1-1,0 1 0,0-1 0,0 1 1,-1 0-1,1 0 0,-1-1 1,0 1-1,0 0 0,0 0 0,0-1 1,-1 1-1,1 0 0,-1-1 1,1 1-1,-1 0 0,0-1 1,0 1-1,0-1 0,0 1 0,-3 3 1,0 1 6,-1 1 0,0-1 1,0 0-1,0-1 0,-1 1 1,0-1-1,-12 10 1,14-13 1,0-1 1,0 0-1,0 1 1,0-1-1,0-1 1,0 1-1,-1 0 1,1-1-1,-1 0 1,1 0-1,-1-1 1,-6 1-1,9-1 0,1 0 0,-1 0-1,1 0 1,-1-1 0,1 1 0,-1 0-1,1-1 1,-1 1 0,1-1-1,-1 0 1,1 1 0,0-1 0,-1 0-1,1 0 1,0 0 0,0 0 0,0 0-1,0 0 1,0 0 0,0 0 0,0-1-1,0 1 1,0 0 0,0 0-1,0-1 1,1 1 0,-1-1 0,1 1-1,-1-1 1,1 1 0,0-1 0,-1 1-1,1-1 1,0 1 0,0-1-1,0 1 1,0-1 0,0 1 0,1-3-1,-1-2 21,1-1 0,1 1-1,-1 0 1,1-1 0,0 1-1,1 0 1,-1 0-1,1 1 1,0-1 0,1 0-1,-1 1 1,1 0 0,0 0-1,10-9 1,-9 9-27,0 1 1,0-1-1,0 1 1,1 0-1,-1 1 1,1-1-1,0 1 1,1 0-1,-1 1 1,0-1-1,1 1 1,-1 1-1,1-1 1,8 0-1,-14 2-3,0-1-1,1 1 1,-1 0-1,0 0 1,1 0 0,-1 0-1,1 0 1,-1 1-1,0-1 1,1 0-1,-1 1 1,0-1 0,0 0-1,1 1 1,-1 0-1,0-1 1,0 1-1,0 0 1,0-1 0,1 1-1,-1 0 1,0 0-1,0 0 1,-1 0 0,1 0-1,0 0 1,0 0-1,0 1 1,-1-1-1,1 0 1,-1 0 0,1 1-1,-1-1 1,1 0-1,-1 0 1,0 1-1,1-1 1,-1 0 0,0 1-1,0-1 1,0 1-1,-1 2 1,1 0 4,-1 0 0,1-1 0,-1 1 0,-1 0 0,1 0 0,0 0 1,-1-1-1,0 1 0,0 0 0,0-1 0,0 0 0,-1 1 0,-3 3 0,2-4 16,0 0-1,0 0 0,-1 0 1,1 0-1,-1-1 0,1 0 1,-1 0-1,0 0 0,0 0 1,0-1-1,0 0 1,0 0-1,0 0 0,0-1 1,-1 0-1,-5 0 0,8 0 12,0 0-1,0-1 0,0 1 1,0-1-1,0 1 0,0-1 0,0 0 1,1 0-1,-1-1 0,0 1 0,1 0 1,-1-1-1,1 0 0,0 1 0,-1-1 1,1 0-1,0 0 0,0 0 1,0-1-1,0 1 0,0 0 0,1-1 1,-1 1-1,1-1 0,0 0 0,-1 1 1,1-1-1,0 0 0,0-5 0,0 6-9,1-1 0,0 1 0,-1-1 0,1 1-1,1-1 1,-1 0 0,0 1 0,1-1 0,-1 1-1,1-1 1,0 1 0,-1-1 0,1 1 0,0 0-1,1-1 1,1-2 0,0 1-7,0 0 1,0 1-1,1-1 1,-1 1-1,1 0 0,0 0 1,0 0-1,6-3 1,-2 2-14,1 0 1,-1 0-1,1 1 1,0 0-1,0 1 1,0 0-1,0 0 1,16 0 0,-21 2-4,-1 0 1,0 0-1,1 0 0,-1 1 1,0-1-1,0 1 1,1 0-1,-1 0 1,0 0-1,0 0 1,0 1-1,0-1 1,0 1-1,-1 0 1,1 0-1,0 0 1,-1 0-1,1 0 1,1 3-1,-2-2 1,0-1-1,-1 1 1,1 0-1,-1 0 0,0 0 1,0-1-1,0 1 1,-1 0-1,1 0 0,0 0 1,-1 0-1,0 0 1,0 0-1,0 1 0,0-1 1,0 0-1,-1 0 1,1 0-1,-1 0 0,-2 5 1,0-2 5,1 0-1,-2 0 1,1 0 0,-1 0 0,1-1-1,-2 1 1,1-1 0,0 0-1,-1 0 1,0-1 0,0 0 0,-1 0-1,-6 5 1,7-6 2,1-1-1,-1 1 1,0-1-1,0 0 1,0 0-1,0 0 0,0-1 1,0 1-1,-1-1 1,1-1-1,0 1 1,-1-1-1,1 0 1,0 0-1,-1 0 1,1-1-1,-7-1 1,11 2-4,-1-1 0,0 1 0,1-1 0,-1 1 0,1-1 0,-1 0 0,1 0 0,-1 0 1,1 0-1,-1 0 0,1 0 0,0 0 0,-1 0 0,1-1 0,0 1 0,0 0 0,0-1 0,0 1 1,0-1-1,0 1 0,1-1 0,-1 1 0,0-1 0,1 0 0,-1 1 0,1-1 0,0 0 1,-1 1-1,1-1 0,0 0 0,0 0 0,0 1 0,0-1 0,1 0 0,-1 0 0,0 1 0,1-1 1,-1 0-1,1 1 0,-1-1 0,2-1 0,1-3 5,-1 0-1,2 0 1,-1 0 0,1 1 0,-1-1 0,1 1-1,1 0 1,-1 0 0,9-6 0,-10 8-7,1 0 0,0 1 0,-1-1 0,1 1 0,1 0 1,-1 0-1,0 0 0,0 0 0,1 1 0,-1 0 0,1 0 1,-1 0-1,1 1 0,-1-1 0,1 1 0,0 0 0,5 1 1,-6 0-4,-1 0 1,0 0 0,0 0 0,0 0 0,0 1 0,0-1-1,0 1 1,-1 0 0,1 0 0,0 0 0,-1 0 0,1 0 0,-1 1-1,0-1 1,0 1 0,0-1 0,0 1 0,0 0 0,-1 0-1,1 0 1,-1 0 0,0 0 0,0 0 0,1 6 0,0-3 1,-1 0 1,0 0 0,0-1-1,-1 1 1,1 0 0,-1 0 0,-1 0-1,1 0 1,-1 0 0,0 0-1,-1 0 1,1-1 0,-1 1 0,0 0-1,0-1 1,-1 0 0,0 1-1,0-1 1,0 0 0,-6 6 0,6-7 3,-1 0 1,1-1 0,-1 0 0,0 0 0,0 0 0,0 0-1,0-1 1,-1 1 0,1-1 0,-1 0 0,0 0 0,1-1 0,-1 0-1,0 1 1,0-2 0,0 1 0,0 0 0,0-1 0,0 0-1,0 0 1,0-1 0,1 1 0,-1-1 0,-9-2 0,11 2-1,0 0 0,1 0-1,-1 0 1,0 0 0,0 0 0,0-1 0,1 1 0,-1-1 0,0 0 0,1 0 0,0 0 0,-1 0 0,1 0 0,0 0 0,0 0-1,0-1 1,0 1 0,1-1 0,-1 0 0,1 1 0,0-1 0,-1 0 0,1 0 0,0 0 0,1 0 0,-1 0 0,0 0 0,1 0 0,0 0-1,0 0 1,-1 0 0,2 0 0,-1 0 0,0 0 0,1 0 0,1-5 0,-1 3-2,1 0 0,0 0 0,0 0 0,0 0 0,0 1 0,1-1 0,0 1-1,0 0 1,0 0 0,1 0 0,-1 0 0,1 0 0,0 1 0,0-1 0,0 1 0,0 0 0,0 1 0,1-1 0,0 1 0,-1 0 0,9-3 0,-9 4-3,0 0-1,0 1 1,0-1 0,0 1 0,0 0 0,0 0 0,0 0-1,0 0 1,0 1 0,0 0 0,0 0 0,0 0 0,-1 0 0,1 1-1,0-1 1,-1 1 0,1 0 0,-1 0 0,1 0 0,-1 1 0,0-1-1,0 1 1,0-1 0,-1 1 0,1 0 0,3 5 0,-3-3-1,0 0 0,0 0 1,0 1-1,0 0 0,-1-1 0,0 1 1,0 0-1,0 0 0,-1 0 1,0 0-1,0 0 0,-1 1 0,0-1 1,0 0-1,0 0 0,-2 10 1,1-13 10,1 0 1,-1 0 0,1 0-1,-1 0 1,0 0 0,0-1-1,0 1 1,-1 0 0,1 0 0,-1-1-1,0 1 1,1-1 0,-1 0-1,0 1 1,0-1 0,0 0-1,-1 0 1,1 0 0,0-1-1,-1 1 1,0 0 0,1-1-1,-1 0 1,0 1 0,1-1 0,-1 0-1,0-1 1,0 1 0,0 0-1,0-1 1,0 1 0,0-1-1,0 0 1,-6-1 0,4 0 13,-1 0 0,1 0 0,0 0 1,-1-1-1,1 0 0,0 0 0,0 0 0,0-1 1,1 0-1,-1 0 0,0 0 0,1 0 1,0-1-1,0 0 0,0 0 0,0 0 0,1 0 1,-5-6-1,6 7 4,0 0 0,1 0 0,-1 0 0,1 0 1,-1-1-1,1 1 0,0-1 0,0 1 0,0 0 0,0-1 1,1 0-1,0 1 0,0-1 0,0 1 0,0-1 0,0 1 0,0-1 1,1 1-1,0-1 0,0 1 0,0-1 0,0 1 0,0 0 1,1-1-1,-1 1 0,1 0 0,0 0 0,0 0 0,0 0 0,4-3 1,-2 2-21,0 0 0,1 1 0,0 0 1,-1 0-1,1 0 0,0 0 1,1 1-1,-1-1 0,0 1 0,1 1 1,-1-1-1,1 1 0,-1 0 1,1 0-1,0 1 0,-1-1 0,1 1 1,8 1-1,-9 0-7,0 0-1,0 0 1,0 1-1,0 0 1,0 0-1,-1 0 1,1 0-1,0 1 1,-1-1-1,0 1 1,0 1-1,0-1 1,0 0-1,0 1 1,0 0-1,-1 0 1,0 0 0,0 0-1,0 1 1,0-1-1,-1 1 1,0-1-1,2 7 1,-2-8 1,-1 1 0,0-1-1,0 1 1,-1-1 0,1 1 0,-1 0 0,1-1 0,-1 1 0,-1 0 0,1-1 0,0 1 0,-1-1 0,0 1 0,1 0 0,-2-1-1,1 1 1,0-1 0,-1 0 0,1 1 0,-1-1 0,0 0 0,0 0 0,0 0 0,0 0 0,-1-1 0,1 1 0,-1 0 0,0-1-1,0 0 1,0 0 0,0 0 0,0 0 0,-5 2 0,2-1 4,-1-1 0,1 0-1,-1-1 1,1 1 0,-1-1-1,1-1 1,-1 1 0,0-1 0,0 0-1,1-1 1,-1 1 0,0-1 0,1-1-1,-1 1 1,1-1 0,-1 0-1,1-1 1,-10-5 0,11 6-2,1 0 0,-1-1 1,0 1-1,1-1 0,0-1 0,0 1 1,0-1-1,0 1 0,0-1 0,1 0 1,0 0-1,-1-1 0,2 1 1,-1-1-1,0 1 0,1-1 0,0 0 1,0 0-1,0 0 0,1 0 0,0 0 1,0 0-1,-1-11 0,2 12-2,1 0 0,-1 1 0,1-1-1,0 0 1,0 0 0,0 1 0,0-1 0,1 1-1,0-1 1,-1 1 0,1 0 0,0 0 0,1 0-1,-1 0 1,4-4 0,-1 3 0,-1 0-1,1 0 0,0 0 1,0 1-1,1 0 1,-1 0-1,1 0 1,-1 0-1,8-1 1,-7 2-2,-1 0 0,1 1 0,0 0 0,0 0 0,-1 0 0,1 0 0,0 1 0,0 0 0,0 1 1,0-1-1,0 1 0,0 0 0,-1 0 0,1 1 0,0 0 0,-1 0 0,1 0 0,-1 1 1,0 0-1,10 6 0,-13-7 0,1 0 1,-1 1 0,1 0-1,-1 0 1,0-1 0,0 1 0,0 0-1,0 1 1,0-1 0,-1 0-1,1 0 1,-1 1 0,0-1-1,0 1 1,-1-1 0,1 1-1,0-1 1,-1 1 0,0 0-1,0-1 1,0 1 0,-1-1-1,1 1 1,-1 0 0,0-1-1,0 1 1,0-1 0,0 0-1,0 1 1,-1-1 0,0 0-1,1 0 1,-1 0 0,0 0 0,-1 0-1,1 0 1,0-1 0,-1 1-1,0-1 1,0 1 0,1-1-1,-1 0 1,0 0 0,-1 0-1,1-1 1,0 1 0,0-1-1,-1 0 1,-5 2 0,2-2 8,-1 1-1,0-1 1,0-1 0,0 0 0,0 0-1,0 0 1,0-1 0,0 0 0,0-1-1,0 0 1,0 0 0,1 0 0,-12-6-1,15 6-3,0 0-1,1 1 1,-1-1-1,1 0 1,-1-1-1,1 1 1,0-1-1,0 0 1,0 1-1,0-1 1,1 0-1,-1-1 1,1 1-1,0 0 0,0-1 1,0 1-1,0-1 1,0 0-1,1 1 1,0-1-1,0 0 1,0 0-1,0 0 1,0 0-1,1 0 1,0 0-1,0 0 1,0-6-1,1 7-2,0-1-1,0 0 1,0 1 0,0-1-1,1 0 1,0 1-1,-1 0 1,1-1 0,0 1-1,1 0 1,-1 0-1,0 0 1,1 0 0,0 1-1,-1-1 1,1 1-1,0 0 1,1-1 0,-1 1-1,0 0 1,0 1-1,1-1 1,-1 1 0,1-1-1,0 1 1,-1 0 0,1 1-1,0-1 1,7 0-1,-5 0-2,0 1-1,0 0 1,0 0 0,0 1-1,0-1 1,0 1-1,0 0 1,0 1 0,0 0-1,0 0 1,0 0-1,-1 0 1,1 1-1,-1 0 1,1 0 0,-1 1-1,8 7 1,-10-9 0,-1 1 0,0-1 1,1 1-1,-1 0 0,0 0 1,0 0-1,-1 0 0,1 0 1,-1 1-1,1-1 0,-1 0 0,0 1 1,0-1-1,-1 1 0,1-1 1,-1 1-1,1-1 0,-1 1 1,0 0-1,-1-1 0,1 1 0,-1-1 1,1 1-1,-1-1 0,0 1 1,0-1-1,-2 4 0,1-3 5,-1-1 0,1 1-1,-1-1 1,1 1 0,-1-1-1,0 0 1,0 0 0,-1 0 0,1 0-1,-1-1 1,1 0 0,-1 1-1,0-1 1,0-1 0,0 1 0,0 0-1,0-1 1,0 0 0,0 0-1,0 0 1,-1 0 0,-5-1-1,3 0 6,1 0-1,-1-1 1,0 0-1,1 0 1,-1-1-1,1 0 1,-1 0-1,1 0 0,0-1 1,0 0-1,0 0 1,0 0-1,0-1 1,-6-5-1,9 6-5,0 1 0,0-1 0,0 0 1,1 0-1,-1 0 0,1 0 0,-1 0 0,1 0 0,0-1 0,0 1 0,1-1 1,-1 1-1,1-1 0,0 0 0,0 1 0,0-1 0,0 0 0,1 0 0,-1 0 0,1 0 1,0 0-1,0 0 0,1 0 0,-1 0 0,2-6 0,-1 7-2,0 0 0,0 0 0,1 0-1,-1 1 1,0-1 0,1 0 0,0 1 0,0-1 0,0 1-1,0 0 1,0 0 0,0 0 0,0 0 0,1 0-1,-1 0 1,1 0 0,-1 1 0,4-2 0,-1 1-2,0 0-1,-1 1 1,1 0 0,0 0-1,-1 1 1,1-1 0,0 1-1,0 0 1,0 0 0,9 2 0,-8-1-2,0 0 1,1 0 0,-1 1-1,0 0 1,0 0 0,0 1-1,0 0 1,0 0 0,-1 0 0,1 1-1,-1 0 1,0 0 0,0 0-1,0 0 1,-1 1 0,1 0-1,4 8 1,-7-10 4,0 0 1,-1 1-1,0-1 0,0 1 0,0-1 1,0 1-1,0 0 0,-1-1 0,1 1 1,-1 0-1,0 0 0,0-1 0,-1 1 1,1 0-1,-1-1 0,0 1 0,0 0 1,0-1-1,0 1 0,0-1 0,-1 1 1,0-1-1,0 0 0,0 0 0,0 0 1,0 0-1,0 0 0,-1 0 0,1 0 1,-1-1-1,-6 5 0,6-5 3,0 0 0,0 0 0,0 0-1,-1 0 1,1-1 0,0 1 0,-1-1 0,0 0 0,1 0-1,-1 0 1,0 0 0,1-1 0,-1 0 0,0 1 0,0-1-1,1-1 1,-1 1 0,0 0 0,1-1 0,-1 0 0,0 0-1,1 0 1,-1 0 0,1-1 0,-1 1 0,1-1 0,0 0-1,0 0 1,0 0 0,0 0 0,-5-5 0,6 5-1,0-1 1,-1 1 0,1-1-1,0 1 1,0-1-1,1 0 1,-1 0-1,1 0 1,-1 0 0,1 0-1,0 0 1,0-1-1,0 1 1,1 0 0,-1 0-1,1-1 1,-1 1-1,1 0 1,0-1-1,1 1 1,-1 0 0,0-1-1,1 1 1,0 0-1,0-1 1,0 1-1,0 0 1,0 0 0,1 0-1,0 0 1,2-3-1,-1 2-4,0-1-1,0 2 0,0-1 0,1 0 1,0 1-1,-1-1 0,2 1 1,-1 0-1,0 0 0,0 1 1,1-1-1,-1 1 0,1 0 0,0 0 1,0 1-1,0-1 0,0 1 1,0 0-1,0 1 0,5-1 1,-6 1-3,0 0 1,0 0 0,-1 0-1,1 1 1,0 0 0,-1 0 0,1 0-1,-1 0 1,1 0 0,-1 1 0,1-1-1,-1 1 1,0 0 0,0 0 0,1 0-1,-2 0 1,1 1 0,0 0-1,0-1 1,-1 1 0,1 0 0,3 6-1,-5-6 4,0 0-1,0 0 0,0 0 0,0 0 1,0 1-1,0-1 0,-1 0 0,0 1 0,1-1 1,-1 0-1,-1 0 0,1 1 0,0-1 1,-1 0-1,0 1 0,1-1 0,-1 0 0,-1 0 1,1 0-1,0 0 0,-1 0 0,1 0 1,-1 0-1,0-1 0,0 1 0,-2 2 1,1-2 3,1-1 0,0 1 1,-1-1-1,0 1 1,1-1-1,-1 0 1,0 0-1,0 0 1,0-1-1,0 1 1,0-1-1,-1 1 1,1-1-1,0 0 1,-1-1-1,1 1 1,-1 0-1,1-1 0,0 0 1,-1 0-1,-5 0 1,7-1-1,-1 1 1,1-1-1,0 0 1,-1 0-1,1 0 0,0 0 1,0 0-1,-1 0 1,1-1-1,0 1 1,0-1-1,1 0 0,-1 1 1,0-1-1,0 0 1,1 0-1,-1 0 1,1 0-1,0 0 0,0-1 1,0 1-1,0 0 1,0-1-1,0 1 1,0 0-1,1-1 0,-1 1 1,1-1-1,0 1 1,0-4-1,0 2-2,0 0-1,0 0 1,1 0-1,-1 1 1,1-1-1,0 0 1,1 0-1,-1 1 1,0-1-1,1 1 1,0-1-1,0 1 1,0 0-1,0 0 1,1 0-1,-1 0 1,1 0-1,-1 0 1,1 1-1,4-3 1,-5 3-4,1 0 0,-1 0 0,1 0 0,0 1 0,-1-1 0,1 1 0,0 0 0,0 0 0,0 0 0,0 0 0,0 0 0,0 1 0,0 0 0,0-1 0,1 1 0,-1 0 0,0 0 0,0 1 0,0-1 0,0 1 0,0-1 0,0 1 0,0 0 0,0 0 0,4 2 1,-6-2 0,1 1 1,0-1 0,0 0 0,0 1 0,-1-1 0,1 1 0,-1-1 0,1 1 0,-1 0 0,0 0 0,0 0 0,0 0-1,0 0 1,0 0 0,0 0 0,0 0 0,-1 0 0,1 0 0,-1 0 0,1 1 0,-1-1 0,0 0 0,0 0 0,0 0-1,0 1 1,0-1 0,-1 0 0,1 0 0,-1 0 0,1 1 0,-1-1 0,0 0 0,-2 3 0,1 2 1,-1-1 1,-1 0-1,1-1 1,-1 1-1,0 0 1,0-1-1,-1 0 1,1 0-1,-11 8 1,11-10 3,-1-1 0,1 1 0,-1-1 0,1 0 0,-1 0 0,1-1 0,-1 1 0,0-1 0,0 0 0,0-1 0,0 1 0,-7-1 0,10 0-1,0 0-1,0 0 0,0 0 1,1 0-1,-1-1 0,0 1 1,0-1-1,1 0 1,-1 1-1,0-1 0,1 0 1,-1 0-1,1 0 0,-1 0 1,1 0-1,-1 0 0,1-1 1,0 1-1,0 0 1,-1-1-1,1 1 0,0-1 1,0 1-1,1-1 0,-1 0 1,0 1-1,0-1 1,1 0-1,-1 1 0,1-1 1,-1 0-1,1 0 0,0 0 1,0 1-1,0-1 0,0 0 1,0-2-1,0 1-2,0 0-1,1-1 1,-1 1 0,1 0-1,0 0 1,0 0-1,0-1 1,0 1-1,0 0 1,1 0 0,-1 1-1,1-1 1,0 0-1,0 0 1,0 1-1,0-1 1,0 1 0,0 0-1,4-3 1,-2 2-2,0 0 0,0 1 0,1-1 0,-1 1 0,1 0-1,-1 0 1,1 1 0,0 0 0,0-1 0,-1 1 0,1 1 0,5-1 0,-6 1 0,0 0 1,0 0-1,0 0 0,0 0 0,0 1 1,-1 0-1,1 0 0,0 0 0,-1 0 1,1 0-1,-1 1 0,1 0 0,-1 0 1,1 0-1,2 2 0,-4-2 2,0 1-1,0-1 0,0 0 1,0 1-1,0-1 1,-1 1-1,1-1 0,-1 1 1,0 0-1,0 0 1,0-1-1,0 1 1,0 0-1,0 0 0,-1 0 1,0 0-1,1 0 1,-1 0-1,0 0 0,-1 0 1,0 5-1,0-3 3,0 0 1,-1 0-1,1-1 0,-1 1 0,-1 0 1,1-1-1,0 0 0,-1 1 0,0-1 0,0 0 1,0-1-1,-1 1 0,1 0 0,-1-1 0,0 0 1,-6 4-1,8-5 0,0-1-1,0 1 1,-1-1-1,1 1 1,-1-1 0,1 0-1,-1 0 1,1 0-1,-1-1 1,1 1 0,-1 0-1,0-1 1,0 0-1,1 0 1,-1 0 0,0 0-1,1 0 1,-1 0 0,0-1-1,1 1 1,-1-1-1,0 0 1,1 0 0,-1 0-1,1 0 1,-1 0-1,1 0 1,0-1 0,-1 1-1,1-1 1,-2-2 0,2 2-1,0 0 1,0-1-1,0 1 1,1-1-1,-1 1 1,1-1-1,0 0 1,0 0-1,0 1 1,0-1 0,0 0-1,1 0 1,-1 0-1,1 0 1,0 0-1,0 0 1,0 0-1,0 0 1,0 0-1,1 0 1,-1 0-1,1 0 1,0 1 0,0-1-1,0 0 1,0 0-1,1 1 1,1-4-1,-2 3-3,1 0 0,0 0 0,0 0-1,0 1 1,0-1 0,0 0 0,1 1 0,-1 0-1,1 0 1,-1-1 0,1 1 0,0 1-1,0-1 1,0 0 0,0 1 0,0-1 0,1 1-1,-1 0 1,0 0 0,0 1 0,1-1 0,-1 1-1,1-1 1,3 1 0,-6 0 1,0 0 0,1 0 0,-1 0 0,0 1 0,0-1-1,0 0 1,0 1 0,0-1 0,0 0 0,0 1 0,0-1 0,0 1 0,0 0 0,0-1 0,0 1 0,0 0 0,0 0 0,-1-1 0,1 1-1,0 0 1,0 0 0,-1 0 0,1 0 0,0 1 0,0 0 1,-1 0 0,0 0 0,1 0 0,-1 0-1,0 0 1,0 0 0,0 0 0,0 0 0,0 0 0,0 0-1,-1 0 1,0 3 0,-1 1 0,1-1 0,-2 1 0,1-1-1,0 0 1,-1 0 0,0 0 0,-1 0-1,-6 9 1,7-11 5,0-1 0,-1 1 0,1 0-1,0-1 1,-1 0 0,0 0 0,0 0 0,1 0-1,-1 0 1,0-1 0,0 0 0,-1 0-1,1 0 1,0 0 0,0 0 0,0-1 0,-6 0-1,7 0-15,0-1-1,0 0 0,0 1 0,0-1 1,0-1-1,0 1 0,0 0 0,0-1 1,0 1-1,1-1 0,-1 0 0,1 0 0,-1 0 1,1 0-1,0 0 0,-1 0 0,1-1 1,1 1-1,-1-1 0,0 0 0,0 1 0,1-1 1,0 0-1,-2-3 0,3 5-23,-1 0 0,1 0-1,0 0 1,-1 0 0,1 0 0,0 0 0,0 0-1,0 0 1,0 0 0,0 0 0,0 0-1,0 0 1,0 0 0,0 0 0,0 0 0,0 0-1,1 0 1,-1 0 0,0 0 0,1 0-1,-1 0 1,1 0 0,-1 0 0,1 0-1,0 0 1,1-1 0,24-15-260,-26 17 288,26-12-292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133 273 10738,'8'7'4507,"-8"-7"-4514,0-1-1,0 1 0,1-1 1,-1 0-1,0 1 0,0-1 0,0 1 1,0-1-1,0 0 0,0 1 1,0-1-1,0 1 0,0-1 0,0 1 1,0-1-1,0 0 0,0 1 1,0-1-1,0 1 0,-1-1 0,1 1 1,0-1-1,0 0 0,-1 0 1,-32-80-3347,16 44 6070,-1 1 1,-29-41 0,26 43-321,21 35-2379,0-1 1,0 0-1,0 0 1,0 0-1,0 0 1,0 0-1,0 0 1,0 0 0,0 0-1,0 0 1,0 1-1,0-1 1,0 0-1,0 0 1,0 0-1,0 0 1,0 0-1,0 0 1,0 0-1,0 0 1,0 0-1,0 1 1,0-1-1,0 0 1,0 0-1,0 0 1,0 0 0,-1 0-1,1 0 1,0 0-1,0 0 1,0 0-1,0 0 1,0 0-1,0 0 1,0 0-1,0 0 1,0 0-1,0 0 1,0 0-1,-1 0 1,1 1-1,0-1 1,0 0-1,0 0 1,0 0 0,0 0-1,0 0 1,0 0-1,0-1 1,-1 1-1,1 0 1,0 0-1,0 0 1,0 0-1,0 0 1,0 0-1,0 0 1,0 0-1,0 0 1,0 0-1,-1 0 1,2 16 105,0 1 0,1-1 0,0 0 0,6 17 0,1 15-62,21 165 138,-27-165 112,-1-1-1,-7 75 1,5-116-174,0 0 1,-1 0-1,0 0 1,0 0-1,-1 0 0,0 0 1,0 0-1,0 0 0,0-1 1,-1 1-1,0-1 0,0 1 1,-6 5-1,4-8 597,7-9-275,9-9-128,-3 8-285,0 0 0,1 0 0,0 1 0,0 1 0,1 0 0,-1 0-1,21-7 1,3 2-511,39-8 1,-45 13-444,0 0 1,0 1-1,29 1 1,-33 4 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133 224 12563,'-18'-47'4609,"-31"-60"1,49 107-4589,0-1-1,0 1 1,0 0 0,0 0-1,0 0 1,0 0 0,0 0 0,0-1-1,-1 1 1,1 0 0,0 0-1,0 0 1,0 0 0,0 0-1,0 0 1,0 0 0,0 0-1,-1 0 1,1-1 0,0 1 0,0 0-1,0 0 1,0 0 0,0 0-1,-1 0 1,1 0 0,0 0-1,0 0 1,0 0 0,0 0-1,-1 0 1,1 0 0,0 0 0,0 0-1,0 0 1,0 0 0,0 0-1,-1 0 1,1 1 0,0-1-1,0 0 1,0 0 0,0 0-1,0 0 1,0 0 0,-1 0 0,1 0-1,0 0 1,0 0 0,0 1-1,0-1 1,0 0 0,0 0-1,0 0 1,0 0 0,0 0-1,0 1 1,0-1 0,-1 0 0,1 0-1,0 0 1,0 0 0,0 1-1,0 7 79,0-1 0,0 1 0,1 0 0,0 0 0,0 0 0,0 0 0,4 8-1,-1 0-35,103 371 684,-102-373-674,-3-7 30,1 0 0,-1-1 0,1 1 0,0-1 0,1 1 0,6 8 0,-7-15 374,-4-8-214,-3-13 51,-97-234 765,11 33-1034,87 214-43,0-1-1,0 0-1,0-1 1,1 1-1,-1-12 1,3 20-2,-1 0 0,1-1 1,0 1-1,0-1 1,0 1-1,0-1 1,0 1-1,1 0 0,-1-1 1,0 1-1,1-1 1,-1 1-1,1 0 1,-1-1-1,1 1 1,0 0-1,-1 0 0,1-1 1,0 1-1,0 0 1,0 0-1,0 0 1,0 0-1,0 0 0,0 0 1,0 0-1,1 1 1,-1-1-1,0 0 1,0 1-1,1-1 0,-1 1 1,0-1-1,1 1 1,1-1-1,9 0 1,0 0 0,-1 1 0,1 0 0,0 1 0,0 1 0,0 0-1,0 0 1,-1 1 0,14 5 0,7 4-388,-2 1 1,31 18-1,20 21-2949,-71-46 2508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22 13931,'-25'26'1576,"8"-11"-872,11-6-279,16-8 991,11-1-352,9-1-440,7-5-160,5-3-744,0 0-1704,-2-5 1784,-4-2-216,-9-2-224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65 169 13467,'-9'-31'2251,"-20"-41"0,2 7 1641,39 132-2219,-7-47-1622,61 223 424,-44-175 67,46 99 0,-52-143 85,-16-24-612,0 0 1,0 1 0,0-1-1,0 0 1,0 0 0,1 0 0,-1 0-1,0 0 1,0 0 0,0 1-1,0-1 1,1 0 0,-1 0-1,0 0 1,0 0 0,0 0-1,1 0 1,-1 0 0,0 0 0,0 0-1,1 0 1,-1 0 0,0 0-1,0 0 1,0 0 0,1 0-1,-1 0 1,0 0 0,0 0-1,0 0 1,1 0 0,-1-1-1,0 1 1,0 0 0,1 0 0,2-15 347,-2-40-14,-3 0 0,-2 0 1,-13-63-1,-7-75-298,24 191-50,0 0-1,0 0 1,-1 0 0,2-1-1,-1 1 1,0 0-1,0 0 1,1 0-1,-1 0 1,1 0-1,0 0 1,1-4 0,-2 6-1,0 0 0,1 0 0,-1 0-1,0-1 1,0 1 0,0 0 0,1 0 0,-1 0 0,0 0 0,0 0 0,1 0 0,-1-1 0,0 1 0,1 0 0,-1 0 0,0 0 0,0 0 0,1 0 0,-1 0 0,0 0 0,0 0 0,1 0 0,-1 0 0,0 1 0,1-1 0,-1 0 0,0 0 0,0 0 0,1 0 0,-1 0 0,0 1 0,14 12-11,69 110-17,-48-68 28,2-3 1,2 0-1,62 61 1,-98-109 17,1-1 1,-1 0-1,1 0 1,0 0-1,0-1 1,0 0 0,5 3-1,-8-5-7,0 0 0,-1 0 0,1 1 0,-1-1 0,1 0 0,0 0 0,-1 0 0,1 0 0,-1 0 0,1 0 0,0 0 0,-1 0 0,1 0 0,-1 0 0,1-1 0,0 1 0,-1 0 0,1 0 0,-1-1 0,1 1 0,-1 0 0,1 0 0,-1-1 0,1 0 0,0 0 8,0 0 0,0 0 0,-1 0 1,1-1-1,-1 1 0,1 0 0,-1-1 1,1 1-1,-1-1 0,0 1 0,0 0 1,0-1-1,0 1 0,0-1 0,0-1 1,-2-39 341,-3 0 1,-18-79 0,8 49-222,14 67-159,-24-143-1273,25 133-1119,0 15 2395,0 0-1,0 0 1,0-1-1,1 1 0,-1 0 1,0 0-1,0 0 1,0-1-1,0 1 1,0 0-1,0 0 1,1 0-1,-1 0 0,0-1 1,0 1-1,0 0 1,0 0-1,1 0 1,-1 0-1,0 0 1,0 0-1,0 0 0,1 0 1,-1 0-1,0-1 1,0 1-1,0 0 1,1 0-1,-1 0 1,0 0-1,0 0 0,0 0 1,1 0-1,-1 0 1,0 1-1,0-1 1,0 0-1,1 0 0,7 4-795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17 928 8898,'0'0'49,"-1"1"0,1-1 0,-1 1 0,1-1 0,-1 0 1,0 1-1,1-1 0,-1 0 0,0 0 0,1 0 0,-1 0 0,0 1 0,0-1 1,1 0-1,-1 0 0,0 0 0,1 0 0,-1 0 0,0-1 0,-1 1 0,2 0-25,0-1 0,0 1 0,-1-1 0,1 1 0,0 0 0,0-1 0,0 1 0,0-1 0,0 1 0,0-1 0,-1 1 0,1 0 0,0-1 0,0 1 0,0-1 0,1 1 0,-1-1 0,0 1 0,0-1 0,0 1 0,0 0 0,0-1 0,1 0 0,13-28 631,143-177 1198,-54 76-1339,240-350-62,-329 461-435,-9 12-7,0-1 0,1 0 0,0 1 0,0 0 0,15-11 0,-48 70-7,-94 233 8,48-104-6,19-69-10,29-63 0,-32 89 0,56-136 7,0 0-1,1 0 1,-1 0 0,1 0-1,-1 0 1,1 0-1,0 0 1,0 0-1,0 1 1,0 2 0,0-5-2,0 0 1,1 0 0,-1 0 0,0 0-1,0 0 1,1 1 0,-1-1-1,0 0 1,0 0 0,1 0 0,-1 0-1,0 0 1,1 0 0,-1 0 0,0 0-1,0 0 1,1 0 0,-1 0-1,0 0 1,1 0 0,-1 0 0,0 0-1,0 0 1,1-1 0,-1 1 0,0 0-1,0 0 1,1 0 0,-1 0 0,0-1-1,0 1 1,1 0 0,-1 0-1,0 0 1,0-1 0,0 1 0,1 0-1,-1 0 1,0-1 0,0 1 0,33-38 44,-29 33-44,589-683 160,-588 683-158,20-19 3,-21 24-7,-4 6 1,-6 10 0,-150 275 0,-60 128 35,204-393 147,1-1 1,-11 44 0,22-58 217,5-13-87,10-16 55,-13 15-330,264-336 1399,47-63-1422,-301 385-13,-7 9-1,1-1 0,0 1-1,1 0 1,0 0 0,11-9 0,-18 17-1,0 0 0,0 0 0,0 0 0,1-1 0,-1 1 0,0 0 0,0 0 0,1 0 0,-1 0 0,0-1 0,0 1 0,1 0 0,-1 0 0,0 0 0,0 0 0,1 0 0,-1 0 0,0 0 0,0 0 0,1 0 0,-1 0 0,0 0 0,1 0 0,-1 0 0,0 0 0,0 0 0,1 0 0,-1 0 0,0 0 0,1 0 0,-1 0 0,0 0 0,0 0 0,1 1 0,-1-1 0,0 0 0,0 0 0,0 0 0,1 0 0,-1 1 0,0-1 0,0 0 0,0 0 0,1 1 0,-1-1 0,0 0 0,0 0 0,0 1 0,0-1 0,0 0 0,0 0 0,1 1 0,-1-1 0,0 0 0,0 0 0,0 1 0,0-1 0,0 0 0,0 1 0,0-1 0,0 0 0,0 0 0,0 1 0,-1-1 0,1 0 0,0 1 0,-2 19 0,-11 27 4,-2 0 1,-31 64-1,18-44-1,-32 75 2,-49 129 55,104-256 45,1-1 1,-4 20-1,8-34-100,0 0 0,0 0-1,0 0 1,0 1 0,0-1-1,0 0 1,0 0 0,0 0-1,0 0 1,0 1 0,0-1 0,0 0-1,0 0 1,1 0 0,-1 0-1,0 0 1,0 0 0,0 1 0,0-1-1,0 0 1,0 0 0,0 0-1,0 0 1,0 0 0,1 0-1,-1 0 1,0 0 0,0 1 0,0-1-1,0 0 1,0 0 0,1 0-1,-1 0 1,0 0 0,0 0 0,0 0-1,0 0 1,0 0 0,1 0-1,-1 0 1,0 0 0,0 0-1,0 0 1,0 0 0,0 0 0,1 0-1,-1 0 1,0 0 0,0 0-1,0 0 1,0-1 0,0 1 0,1 0-1,-1 0 1,0 0 0,0 0-1,0 0 1,0 0 0,0 0-1,0 0 1,0-1 0,1 1 0,-1 0-1,0 0 1,0 0 0,0 0-1,0-1 1,11-8 133,35-46 271,41-63 0,-17 21-237,252-300-61,-269 341-120,-54 56 9,1 0-1,0 0 1,0 0 0,0 1 0,0-1 0,0 0 0,0 0-1,0 0 1,1 1 0,-1-1 0,0 0 0,0 0-1,0 0 1,0 0 0,0 1 0,0-1 0,0 0-1,0 0 1,0 0 0,0 0 0,1 1 0,-1-1 0,0 0-1,0 0 1,0 0 0,0 0 0,0 0 0,1 1-1,-1-1 1,0 0 0,0 0 0,0 0 0,1 0-1,-1 0 1,0 0 0,0 0 0,0 0 0,1 0 0,-1 0-1,0 0 1,0 0 0,0 0 0,1 0 0,-1 0-1,0 0 1,0 0 0,0 0 0,0 0 0,1 0-1,-1 0 1,0 0 0,0 0 0,0-1 0,1 1 0,-1 0-1,0 0 1,-4 13-5,0-1 1,-1 0-1,0 0 0,-14 22 0,1-2 1,-65 120-13,-25 48 26,83-147 4,-34 103 1,57-151-7,1 0 1,-1 0 0,1 0-1,0 0 1,0 0-1,1 0 1,0 0 0,0 0-1,1 10 1,-1-15-7,0 0 1,0 1-1,1-1 0,-1 0 1,0 0-1,0 1 1,1-1-1,-1 0 0,0 0 1,0 0-1,1 1 1,-1-1-1,0 0 0,1 0 1,-1 0-1,0 0 1,1 0-1,-1 0 0,1 0 1,-1 0-1,0 0 1,1 0-1,-1 0 0,0 0 1,1 0-1,-1 0 0,0 0 1,1 0-1,-1 0 1,0 0-1,1 0 0,-1-1 1,0 1-1,1 0 1,-1 0-1,0 0 0,0 0 1,1-1-1,-1 1 1,0 0-1,1-1 0,15-12 34,-15 12-32,60-63 104,74-99 0,1-2 31,-101 126-80,55-56 157,-87 92-197,-1 1 0,1-1-1,0 1 1,0 0-1,0 0 1,0 0 0,0 0-1,0 1 1,0-1 0,1 1-1,3-1 1,-7 2-13,1 0 1,-1 0-1,1 0 1,-1 0-1,1 0 1,-1 0 0,1 0-1,-1 0 1,1 0-1,-1 1 1,1-1-1,-1 0 1,1 0-1,-1 0 1,1 1-1,-1-1 1,1 0-1,-1 0 1,0 1-1,1-1 1,-1 1-1,0-1 1,1 0-1,-1 1 1,0-1-1,1 1 1,-1-1 0,1 2 4,-1 0 0,1 0 0,-1 0 0,1 0 0,-1 0 0,0-1 0,0 1 0,0 0 0,0 0 0,0 0 0,-1 3 0,-6 27 50,-2-1 0,-1 0-1,-1-1 1,-18 34 0,3-7-11,20-43-39,4-11-8,0 0 1,1 0-1,0 0 1,-1 0-1,1 0 0,0 0 1,1 0-1,-1 0 1,0 1-1,1-1 0,0 6 1,0-9-36,0 1 0,0-1 0,0 0 0,0 1 0,1-1 0,-1 0 0,0 1 0,0-1 1,1 0-1,-1 1 0,0-1 0,1 0 0,-1 1 0,0-1 0,1 0 0,-1 0 0,0 0 0,1 1 0,-1-1 0,1 0 1,-1 0-1,0 0 0,1 0 0,-1 0 0,1 0 0,0 1 0,4 1-832,-9 5 365,-11 5 140,-12 6-128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51 945 8866,'-9'8'385,"4"-3"-172,0 0 0,0 0 0,0 0 0,1 0 0,0 0 0,0 1-1,-5 10 1,9-16-179,0 0 1,0 0-1,0-1 0,0 1 0,1 0 0,-1 0 0,0 0 0,0 0 0,0 0 0,0 0 0,1 0 0,-1 0 0,0 0 0,0 0 1,0 0-1,1 0 0,-1 0 0,0 0 0,0 0 0,0 0 0,0 0 0,1 0 0,-1 1 0,0-1 0,0 0 0,0 0 1,0 0-1,0 0 0,1 0 0,-1 0 0,0 0 0,0 0 0,0 1 0,0-1 0,0 0 0,0 0 0,0 0 0,0 0 0,1 0 1,-1 1-1,0-1 0,0 0 0,0 0 0,0 0 0,0 0 0,0 1 0,0-1 0,0 0 0,0 0 0,0 0 0,0 0 1,0 1-1,0-1 0,12-12 937,-2-4-512,-2 0 0,0-1 1,-1 0-1,7-24 0,1-3-23,45-115 429,8 3 0,102-172 0,-149 292-791,-5 8-3,0 1 0,2 0 0,36-40 0,-54 67-71,16-14 33,-16 14-32,0 0 0,0 0-1,1-1 1,-1 1 0,0 0-1,0 0 1,0 0 0,0-1-1,1 1 1,-1 0 0,0 0-1,0 0 1,0 0 0,1-1-1,-1 1 1,0 0 0,0 0-1,1 0 1,-1 0 0,0 0 0,0 0-1,1 0 1,-1 0 0,0 0-1,1 0 1,-1 0 0,0 0-1,0 0 1,1 0 0,-1 0-1,0 0 1,0 0 0,1 0-1,-1 0 1,0 0 0,0 0-1,1 0 1,-1 1 0,0-1 0,0 0-1,1 0 1,-1 0 0,0 0-1,0 1 1,0-1 0,0 0-1,1 0 1,-1 0 0,0 1-1,0-1 1,0 0 0,0 0-1,0 1 1,1-1 0,-1 0 0,0 0-1,0 1 1,0-1 0,0 0-1,0 0 1,0 1 0,0-1-1,0 0 1,0 0 0,0 1-1,0-1 1,0 0 0,0 1-1,-1-1 1,-2 17 9,-2-1 1,0 1-1,-1-1 0,-1 0 0,0-1 0,-11 18 1,1-1 3,-142 292 442,29 13 596,123-316-880,2 0 0,-6 39 0,11-59-162,0 0 1,0 1-1,-1-1 1,1 0-1,0 0 1,1 0-1,-1 0 1,0 0-1,0 0 1,0 0-1,1 0 0,-1 0 1,0 0-1,1 0 1,-1 0-1,2 2 1,-2-3-6,0 0 0,1 0 0,-1 0-1,0 1 1,1-1 0,-1 0 0,1 0 0,-1 0 0,0 0 0,1 0 0,-1 0 0,1 0 0,-1 0 0,0 0 0,1 0 0,-1 0 0,1 0 0,-1 0 0,0 0 0,1 0-1,-1-1 1,0 1 0,1 0 0,-1 0 0,1 0 0,-1-1 0,1 1 0,3-4 19,0 1 0,0 0-1,0-1 1,5-7 0,295-378 264,-238 307-272,-10 13-11,-2-2 0,56-100 1,-78 103 0,-31 67-5,-1 4 0,-2 12-1,-7 24 0,-104 265 11,-24 84 66,133-370-53,0 0 0,1 0 1,-1 19-1,4-36-20,-1 0 0,1 0-1,0 0 1,0 0 0,1 0 0,-1 0-1,0 0 1,0 0 0,0 0 0,1 0-1,-1 0 1,0 0 0,1 0 0,-1-1-1,1 1 1,-1 0 0,1 0 0,0 1-1,-1-2 0,1 0-1,-1 0 1,1 0-1,-1 0 0,1 1 1,-1-1-1,1 0 1,-1 0-1,1 0 0,-1 0 1,1 0-1,-1 0 0,1 0 1,-1 0-1,1 0 1,-1 0-1,1 0 0,-1-1 1,1 1-1,-1 0 0,1 0 1,-1 0-1,1-1 1,3-1 6,-1-1 1,0 1 0,0-1-1,0 1 1,0-1 0,3-5-1,51-74 99,62-120 0,-107 180-102,67-124 5,93-159 7,-172 304-18,1 0 0,-1 1 0,0-1 0,0 1 0,1-1 0,-1 0 0,0 1 0,1-1 0,-1 1 0,1-1 1,-1 1-1,1-1 0,-1 1 0,1 0 0,-1-1 0,1 1 0,-1-1 0,1 1 0,0 0 0,-1 0 0,2-1 0,0 13 3,-7 24 1,-66 213 17,34-131-6,31-100-8,-20 70 72,-23 132 0,46-185-23,3-34-52,-1 0-1,1-1 0,0 1 1,0-1-1,0 1 0,0 0 1,0-1-1,0 1 1,0-1-1,0 1 0,0 0 1,1-1-1,-1 1 0,0-1 1,0 1-1,0 0 0,1-1 1,-1 1-1,0-1 0,1 1 1,-1-1-1,1 1 1,7-7 47,8-23-5,28-60-4,4 1 0,4 2 0,4 2 1,128-146-1,-147 188-32,61-60-7,-98 102-3,0-1-1,1 1 1,-1-1 0,1 1-1,-1-1 1,1 1 0,-1-1 0,1 1-1,0-1 1,-1 1 0,1 0-1,0-1 1,-1 1 0,1 0-1,0 0 1,-1-1 0,1 1-1,0 0 1,-1 0 0,1 0-1,0 0 1,0 0 0,0 0-1,0 1 1,-1-1 0,0 1 0,1-1 0,-1 1 0,0-1 0,0 1 0,1-1 0,-1 1 0,0 0 0,0-1 0,0 1 0,0-1 0,0 1 0,0 0 0,0-1 0,0 1 0,0 0 0,0-1 0,0 1 0,0 0 0,-11 40 6,10-38-5,-128 302 48,-2 6 51,130-307-96,-2 3 14,1 0 0,0 0 1,0 0-1,-1 14 0,3-21-17,0 1 0,0-1 0,0 0-1,0 0 1,0 0 0,0 0 0,0 0 0,0 0 0,0 0 0,0 1 0,1-1 0,-1 0 0,0 0 0,0 0 0,0 0 0,0 0-1,0 0 1,0 0 0,0 0 0,0 0 0,0 0 0,1 1 0,-1-1 0,0 0 0,0 0 0,0 0 0,0 0 0,0 0 0,0 0-1,0 0 1,1 0 0,-1 0 0,0 0 0,0 0 0,0 0 0,0 0 0,0 0 0,0 0 0,1 0 0,-1 0 0,0 0-1,0 0 1,0 0 0,0 0 0,0 0 0,0 0 0,0-1 0,1 1 0,-1 0 0,0 0 0,0 0 0,0 0 0,0 0 0,0 0-1,0 0 1,0 0 0,0 0 0,0-1 0,0 1 0,0 0 0,0 0 0,1 0 0,-1 0 0,0 0 0,0 0 0,0 0 0,0-1-1,13-13 44,0-1 0,0 0 0,-2-1 0,16-29 0,0 3 7,37-56 36,146-203-14,-208 298-73,3-3 0,0 0 1,0 0-1,0 1 0,1-1 0,7-5 1,-13 11-1,0 0 0,1 0 0,-1-1 0,0 1 0,1 0 1,-1 0-1,0-1 0,1 1 0,-1 0 0,1 0 1,-1 0-1,0 0 0,1 0 0,-1 0 0,1 0 0,-1-1 1,0 1-1,1 0 0,-1 0 0,1 1 0,-1-1 1,1 0-1,-1 0 0,0 0 0,1 0 0,-1 0 1,1 0-1,-1 0 0,0 1 0,1-1 0,-1 0 0,0 0 1,1 1-1,-1-1 0,0 0 0,1 0 0,-1 1 1,0-1-1,0 0 0,1 1 0,-1-1 0,0 0 0,0 1 1,1-1-1,-1 1 0,0-1 0,0 0 0,0 1 1,0-1-1,0 1 0,0-1 0,0 1 0,1 23 15,-1-24-14,-27 167 116,2-25-46,20-88-50,3 62 1,5-94 19,-2-21-40,-1-1 0,0 0 0,0 0 0,0 0 0,1 0 0,-1 0 0,0 0 1,0 0-1,1 0 0,-1 0 0,0 0 0,0 0 0,1 0 0,-1 0 0,0 0 0,0 0 0,0 0 0,1 0 0,-1-1 1,0 1-1,0 0 0,0 0 0,1 0 0,-1 0 0,0 0 0,0-1 0,0 1 0,1 0 0,-1 0 0,0 0 0,0 0 1,0-1-1,0 1 0,0 0 0,0 0 0,1 0 0,-1-1 0,0 1 0,0 0 0,0 0 0,0-1 0,17-40 63,29-125 76,-25 88 2,37-95 0,-58 172-138,0 1 1,0 0-1,0 0 0,0 0 0,0-1 0,0 1 0,0 0 0,0 0 0,0-1 0,0 1 0,0 0 1,0 0-1,0 0 0,0-1 0,0 1 0,0 0 0,0 0 0,0 0 0,0-1 0,1 1 0,-1 0 0,0 0 1,0 0-1,0 0 0,0-1 0,0 1 0,1 0 0,-1 0 0,0 0 0,0 0 0,0 0 0,1 0 0,-1-1 1,0 1-1,0 0 0,0 0 0,1 0 0,-1 0 0,0 0 0,0 0 0,0 0 0,1 0 0,-1 0 1,1 12 90,-5 24 19,-30 149-91,-20 142-1607,45-250 1243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5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300 62 8954,'4'-4'838,"16"-23"1649,-20 26-2261,1 1 0,0-1 0,-1 0 0,1 0 0,0 0 0,-1 0 0,1 0 0,-1-1 0,0 1 0,1 0 0,-1 0 0,0 0 0,0 0 0,1 0 0,-1-1 0,0 1 0,0 0 0,-1 0 1,1 0-1,0 0 0,0-2 0,-1 2-117,0 1 1,1-1-1,-1 1 1,0-1-1,0 1 1,1-1-1,-1 1 1,0 0-1,0 0 1,0-1-1,1 1 0,-1 0 1,0 0-1,0 0 1,0 0-1,0 0 1,0 0-1,1 0 1,-1 0-1,0 0 1,0 0-1,0 0 1,0 0-1,1 1 1,-1-1-1,0 0 1,-1 1-1,-22 12 913,6 2-513,0 2-1,0-1 0,-22 31 1,-22 21 282,52-58-628,-1 0-1,-1 0 1,0-2 0,0 1-1,0-1 1,-1-1 0,0-1-1,-18 7 1,127 26 605,112 41-1641,-208-80 859,4 1-152,1 0 0,-1 1 0,0 0 0,0 0 1,0 0-1,0 0 0,0 0 0,0 1 0,6 6 0,-9-6-295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6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43 109 8626,'-4'-22'2576,"4"19"-2152,0 0 0,0 0 0,-1 1 0,1-1 0,-1 0-1,1 0 1,-1 1 0,0-1 0,0 0 0,-1 1 0,1-1 0,0 1 0,-1 0 0,1-1 0,-1 1 0,0 0 0,0 0 0,0 0 0,0 0 0,0 0-1,-3-2 1,-4 0 1243,14 13-37,1 2-1721,6 10 276,-2 0 0,0 1 0,13 45 0,9 73-68,-28-121-65,16 60 149,-12-55-82,-5-12-42,0-1 0,1 0-1,0 0 1,1 0-1,11 17 1,-16-27-58,1-1 1,-1 0 0,0 0-1,0 1 1,1-1-1,-1 0 1,0 0 0,0 1-1,1-1 1,-1 0 0,0 0-1,0 0 1,1 0-1,-1 0 1,0 1 0,1-1-1,-1 0 1,0 0 0,1 0-1,-1 0 1,0 0-1,1 0 1,-1 0 0,0 0-1,0 0 1,1 0-1,-1 0 1,0 0 0,1-1-1,-1 1 1,0 0 0,1 0-1,-1 0 1,0 0-1,0 0 1,1-1 0,-1 1-1,1 0 1,11-15 552,6-19-17,38-141 20,-11 29-478,-35 118-191,2 0 0,31-52 0,-33 61-2624,-12 25 2160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65 10850,'-3'-3'887,"0"1"0,1 0 0,-1-1-1,1 0 1,0 0 0,0 1 0,-3-6-1,-1-13 6926,6 21-7453,0 6-141,1 0 1,0 1-1,0-1 1,1 0-1,2 8 0,-3-12-149,9 38 11,-3 0 0,4 46 0,5 31 42,-12-98-70,0-1-1,2 1 0,0-1 0,10 20 1,-16-38-33,0 0 0,0 0 1,0 1-1,1-1 0,-1 0 0,0 0 1,0 1-1,0-1 0,0 0 1,0 0-1,0 0 0,0 1 0,1-1 1,-1 0-1,0 0 0,0 0 1,0 0-1,1 1 0,-1-1 0,0 0 1,0 0-1,0 0 0,1 0 1,-1 0-1,0 0 0,0 0 1,1 0-1,-1 0 0,0 1 0,0-1 1,0 0-1,1 0 0,-1 0 1,5-8 403,2-19 75,-5 20-318,7-23 51,1 1-1,1 0 0,25-44 0,56-78-194,-37 65 29,-53 82 36,9-14-629,-7 16-428,-5 10-632,-2 32 441,3-16 379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324 200 12355,'1'-2'370,"0"0"1,1 0-1,-1 0 1,0 0 0,0 0-1,0-1 1,0 1-1,-1 0 1,1 0-1,0-1 1,-1 1 0,0-1-1,1 1 1,-1 0-1,0-1 1,-1 1 0,1-5-1,-1 0 238,-1 0 0,1 1-1,-1-1 1,0 1 0,-4-8 0,3 6-393,-2 0 1,1 0 0,-1 1 0,0 0 0,-1 0 0,1 0 0,-1 1 0,-1 0 0,1 0 0,-1 1 0,0-1 0,0 1 0,-10-5 0,13 9-184,0-1 1,0 0-1,-1 1 1,1-1 0,0 1-1,0 1 1,-1-1-1,1 0 1,-1 1-1,1 0 1,0 0-1,-1 0 1,1 1 0,0-1-1,-1 1 1,1 0-1,0 1 1,0-1-1,-1 1 1,1-1 0,0 1-1,1 0 1,-1 1-1,0-1 1,1 1-1,-1-1 1,1 1-1,-4 4 1,-3 5 5,0 0 0,0 0 0,2 1-1,-1 0 1,2 1 0,0 0 0,0 0 0,1 0 0,-6 26 0,5-11 14,1 0 0,2 0 1,1 0-1,0 35 0,4-46-16,0-1-1,1 0 1,1 1-1,0-1 0,1 0 1,2 0-1,-1-1 1,2 1-1,0-1 1,1-1-1,0 0 1,17 22-1,-19-28-40,0-1-1,1-1 0,0 1 1,0-1-1,1 0 0,0-1 1,0 0-1,1 0 0,0-1 1,0 0-1,0 0 0,0-1 1,1 0-1,0-1 0,-1 0 1,1-1-1,0 0 0,1 0 1,-1-1-1,0 0 0,0-1 1,16-1-1,-17-1-143,-1 0 0,1 0 1,-1 0-1,1-1 0,-1 0 1,0-1-1,0 0 0,0 0 1,-1 0-1,0-1 0,0-1 1,0 1-1,0-1 0,-1 0 0,0 0 1,0-1-1,0 0 0,-1 0 1,6-11-1,8-22-466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443 63 11442,'-1'-9'2739,"0"1"-1,0 0 0,-5-13 0,2 8-794,4 13-1917,0 0 1,0-1-1,-1 1 1,1 0 0,0 0-1,0-1 1,-1 1 0,1 0-1,0 0 1,-1 0 0,1-1-1,0 1 1,-1 0 0,1 0-1,0 0 1,-1 0 0,1 0-1,0 0 1,-1 0 0,1 0-1,0 0 1,-1 0 0,1 0-1,-1 0 1,1 0 0,0 0-1,-1 0 1,1 0 0,0 0-1,-1 1 1,1-1 0,0 0-1,0 0 1,-1 0 0,0 1-1,-11 5 279,-96 75 614,-1 2 82,-78 22 1557,186-104-2171,24 10-218,115 46-136,-75-34-351,-1 4-1,75 44 0,-116-55-656,-20-16 949,-1 1-1,1-1 1,-1 1-1,1-1 1,-1 1-1,1-1 1,-1 1-1,1-1 1,-1 1-1,0-1 1,1 1-1,-1-1 1,0 1-1,1 0 1,-1-1-1,0 1 1,0 0-1,0-1 1,0 1-1,1 0 1,-1-1-1,0 1 1,0 0-1,0-1 1,0 1-1,0 0 1,-1-1-1,1 1 1,0 0-1,0-1 1,0 1-1,-1 1 1,-4-3-498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70 8770,'-33'-69'8276,"38"111"-4520,-3-12-3391,13 143 884,7 55-1732,-19-208-53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43 9466,'-18'-36'3712,"16"30"422,2 61-2622,1-3-451,-2 0 0,-9 54-1,12-112-1014,-1 0 0,1 1-1,0-1 1,1 1 0,-1 0-1,1 0 1,0 0 0,0 0 0,1 0-1,-1 0 1,1 1 0,0 0 0,0-1-1,1 2 1,-1-1 0,1 0 0,0 1-1,0 0 1,0 0 0,6-2 0,-6 3-16,-1 0 0,1 0 1,-1 1-1,1 0 1,0 0-1,-1 0 0,1 0 1,0 1-1,0-1 1,0 1-1,-1 1 0,1-1 1,0 1-1,0 0 1,-1 0-1,1 0 0,0 0 1,-1 1-1,1 0 1,-1 0-1,0 0 0,0 0 1,0 1-1,0 0 1,6 5-1,-6-4-28,0 0 0,0 0 0,0 1 0,0-1 0,-1 1 0,0 0 0,0 0 0,-1 0 0,1 0-1,-1 1 1,0-1 0,0 1 0,-1-1 0,0 1 0,0 0 0,0-1 0,-1 1 0,1 0 0,-1 0 0,-1 0 0,1-1 0,-1 1 0,0 0 0,0-1 0,-1 1-1,0-1 1,0 1 0,0-1 0,0 0 0,-1 1 0,0-2 0,0 1 0,0 0 0,-1 0 0,0-1 0,0 0 0,0 0 0,0 0 0,0 0 0,-1-1 0,-5 4-1,2-2-258,1-1 0,-1 1 0,0-2 0,0 1 0,0-1 0,0 0-1,-1-1 1,1 0 0,-1 0 0,-17 1 0,11-3-293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11 14787,'-16'-2'1625,"2"-1"-1017,5-2-224,20 5 816,11 0-200,8 0-384,10 2-192,9-1-208,2 1-72,1-1-672,-4-1 1032,-5 0-488,-3-3-32,-9 2 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62 13867,'-19'-61'4353,"23"93"-1459,-1 33-2736,-2-29 5,1 18-114,5 89-12,-3-131-1196,-2-23 468,-3-8 336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2 8778,'-16'13'5161,"11"-2"-4097,4 0-432,9-11-224,11 2 977,17 1-545,7-2-120,8-1-1224,3-6 640,10-10-112,-1-4-120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40 13235,'-12'-19'1978,"12"18"-1891,0 1 1,-1-1 0,1 1-1,-1 0 1,1-1-1,-1 1 1,1 0 0,-1 0-1,1-1 1,-1 1-1,1 0 1,-1 0 0,1 0-1,-1-1 1,1 1-1,-1 0 1,1 0 0,-1 0-1,0 0 1,1 0-1,-2 0 1,1 1 39,-1 0 0,1 0 0,-1 0 0,1 1 1,0-1-1,-1 0 0,1 0 0,0 1 0,0-1 0,0 1 0,0-1 0,0 1 0,0-1 0,0 1 0,1 0 1,-1-1-1,1 1 0,-1 3 0,-5 14 46,1 1-1,0-1 1,2 1 0,1 0 0,0 0 0,1 0-1,2 0 1,0 0 0,1 0 0,0 0 0,2 0-1,1 0 1,10 29 0,-13-44-155,0 0 0,1-1 0,-1 1 0,1-1 0,0 0 0,0 1 0,1-1-1,-1-1 1,1 1 0,0 0 0,0-1 0,0 0 0,0 0 0,0 0 0,1 0 0,-1-1 0,1 0 0,0 0 0,0 0 0,0 0 0,0-1-1,0 0 1,6 1 0,-3-2 4,-1 0 0,1 0 0,-1-1 0,1 0 0,-1 0 1,0-1-1,0 0 0,1 0 0,-1 0 0,-1-1 0,1 0 0,0-1 0,-1 0 0,1 0 0,9-8 0,-10 7 7,0-1 0,0 0-1,-1 0 1,1-1 0,-1 0 0,-1 0 0,1 0 0,-1 0-1,-1-1 1,1 1 0,-1-1 0,0 0 0,-1 0 0,0 0 0,0 0-1,-1-1 1,0 1 0,-1 0 0,1-1 0,-2 1 0,1-1-1,-1 1 1,0 0 0,-1 0 0,0-1 0,-3-8 0,1 6 1,0 1 0,0 0 0,-1-1 0,0 2 0,-1-1 0,0 0 0,-1 1 0,1 0 0,-2 1 0,1 0 1,-1 0-1,-1 0 0,1 1 0,-1 0 0,-1 1 0,1 0 0,-1 1 0,0-1 0,-13-3 0,19 7-42,1 1-1,-1 0 1,0 0 0,0 0-1,0 1 1,0 0-1,1-1 1,-1 1 0,0 0-1,0 1 1,0-1-1,0 1 1,0 0 0,0 0-1,1 0 1,-1 0-1,0 1 1,1-1 0,-1 1-1,1 0 1,-1 0-1,-4 4 1,5-3-73,1 0 1,-1 0-1,0 1 1,1-1-1,0 1 0,0 0 1,0-1-1,0 1 1,1 0-1,-1 0 0,1 0 1,0 0-1,0 0 1,0 0-1,1 1 0,-1-1 1,1 0-1,0 0 1,1 1-1,0 7 0,9 19-272,6-5-92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 8970,'14'0'4665,"-6"-1"-3537,-5-4-496,0 0-312,0 2 1649,5 6-1881,-1 2-672,-1 0 512,0-4-200,5-1-120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96 9466,'-12'-59'5069,"7"27"-2803,3 28-448,2 12 857,0 33-2372,-1 44-206,15 125-1,-12-199-153,1 0 1,-1 0-1,2-1 1,6 16-1,3-4-125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14 8002,'-10'-13'4934,"7"21"-1426,5 25-1319,8 47-615,21 84 0,-24-144-851,-4-17 7,-4-13-256,-1-9-319,0-1 0,2 0 0,0 1 0,1-1 0,5-28 0,-5 41-156,0 1 1,1-1-1,-1 1 1,1 0 0,1-1-1,-1 1 1,1 1-1,0-1 1,1 0-1,-1 1 1,1-1-1,0 1 1,1 0-1,-1 0 1,1 1-1,0-1 1,0 1-1,0 0 1,1 1-1,7-5 1,-11 7-1,1 0 0,0 0 0,0 0 0,0 0 0,-1 0 0,1 1 0,0-1 0,0 1 0,0 0 1,0 0-1,0 0 0,0 0 0,0 1 0,0-1 0,0 1 0,0-1 0,-1 1 0,5 2 0,-3-1-1,0 1 0,0-1 0,0 1 0,-1 0 0,0 0 0,1 0 0,-1 1 0,0-1 0,0 1-1,4 7 1,0 3-2,0 0-1,0 1 0,-2 0 0,0 0 0,5 27 1,-7-22-941,-1 0 1,-1 34 0,-1-39 349,0-3-36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6:16:26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135 253 7626,'3'-12'1078,"-1"0"0,0 0 0,-1 0 0,0 0 0,-1-1 0,0 1 0,-4-24 0,0 17-22,0 1 1,-1-1-1,-1 1 1,-12-24 0,18 41-1011,0 0 1,-1 0-1,1 0 1,0 1 0,-1-1-1,1 0 1,0 0-1,-1 1 1,1-1 0,-1 0-1,1 0 1,-1 1 0,0-1-1,1 1 1,-1-1-1,0 1 1,1-1 0,-1 1-1,0-1 1,0 1-1,1-1 1,-1 1 0,-2-1-1,3 2-16,-1-1 0,0 0 0,1 1 0,-1-1-1,0 1 1,1-1 0,-1 1 0,1-1 0,-1 1 0,1 0 0,-1-1-1,1 1 1,-1 0 0,1-1 0,0 1 0,-1 0 0,1 0-1,0-1 1,-1 1 0,1 1 0,-11 49 440,11-47-430,-5 26 93,-57 485 2000,131-1022-157,-67 490-1973,6-29 13,-7 43-16,-1 1 0,1-1 1,0 1-1,0-1 1,0 1-1,0 0 0,0-1 1,0 1-1,1 0 0,-1 0 1,1 0-1,0 0 1,3-3-1,-5 5 0,1 0 0,-1-1 0,1 1 0,-1 0 0,1 0 0,-1 0 0,1 0 0,0 0 0,-1 0 0,1 0 0,-1 0 0,1 0 0,-1 0-1,1 0 1,0 0 0,-1 0 0,1 0 0,-1 0 0,1 0 0,-1 1 0,1-1 0,-1 0 0,1 0 0,-1 1 0,1-1 0,-1 0 0,1 1 0,-1-1 0,1 1 0,-1-1 0,0 1 0,1-1 0,-1 0 0,0 1 0,1 0 0,11 21-7,-12-22 7,34 88-7,23 92 1,-17-45 26,-31-109-41,-4-8-107,1 0 0,0 0 0,12 20 1,-18-38 97,0 0 1,0 0 0,0 0 0,0 0 0,0 0 0,0 0-1,0 1 1,0-1 0,0 0 0,0 0 0,0 0 0,0 0-1,0 0 1,0 0 0,0 1 0,1-1 0,-1 0 0,0 0-1,0 0 1,0 0 0,0 0 0,0 0 0,0 0-1,0 0 1,0 0 0,0 1 0,0-1 0,1 0 0,-1 0-1,0 0 1,0 0 0,0 0 0,0 0 0,0 0 0,0 0-1,1 0 1,-1 0 0,0 0 0,0 0 0,0 0 0,0 0-1,0 0 1,0 0 0,1 0 0,-1 0 0,0 0 0,0 0-1,0 0 1,0 0 0,0 0 0,0 0 0,0 0 0,1 0-1,-1-1 1,1-8-1682,-4-17-1311,-10-17 858,3 19 925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255 334 12235,'4'-1'322,"0"0"0,0 0 0,0 0 0,0-1 0,-1 1 1,1-1-1,0 0 0,-1 0 0,1 0 0,-1 0 0,0 0 0,0-1 1,0 0-1,0 1 0,0-1 0,-1 0 0,1-1 0,-1 1 0,0 0 1,1-1-1,-2 1 0,1-1 0,0 0 0,-1 1 0,0-1 0,2-6 1,-1 1 85,0 1 0,-1-1 1,0 1-1,0-1 1,-1 0-1,0 0 0,0 1 1,-1-1-1,0 1 1,-1-1-1,-3-12 1,1 12-264,0 1 0,-1-1 0,0 1 0,0-1 0,-1 1 0,0 1 0,-1-1 0,1 1 0,-1 0 0,-1 1 0,1 0 0,-1 0 0,0 0 0,-1 1 0,-11-5 0,12 6-104,0 0 0,0 1 0,-1 0-1,1 1 1,-1-1 0,0 2 0,1-1 0,-1 1 0,0 1-1,0-1 1,0 2 0,0-1 0,0 1 0,1 0-1,-1 1 1,0 0 0,-8 4 0,14-5-32,0 0 1,0 0 0,0 1-1,0-1 1,0 1-1,1 0 1,-1 0 0,0 0-1,1 0 1,0 0-1,0 0 1,-1 1-1,1-1 1,1 1 0,-1-1-1,0 1 1,1 0-1,-1 0 1,1 0 0,0 0-1,0 0 1,0 0-1,0 0 1,0 0-1,1 0 1,0 1 0,-1-1-1,1 0 1,1 6-1,0-2 3,0 0 0,1-1 0,0 1-1,1 0 1,-1 0 0,1-1 0,1 0-1,-1 1 1,1-1 0,0 0-1,0-1 1,7 8 0,15 11 4,0-1 1,1-1-1,43 25 1,-36-25-6,-1 2 1,30 28-1,-58-47-9,-1-1 0,0 1 1,0 0-1,0 0 0,-1 0 1,1 0-1,-1 1 0,4 10 0,-6-14 0,-1 0 0,1 0 0,-1 0 0,1 0 0,-1 0 0,0 0-1,0 0 1,0 0 0,0 0 0,0 0 0,0 0 0,-1 0 0,1 0-1,-1 0 1,1 0 0,-1 0 0,0 0 0,0 0 0,1-1 0,-1 1-1,-1 0 1,1-1 0,0 1 0,0 0 0,-1-1 0,1 1 0,-1-1-1,1 0 1,-1 0 0,1 1 0,-4 0 0,1 1 2,1-1 0,-1 0 0,0-1-1,0 1 1,0-1 0,0 1 0,0-1 0,0 0 0,-1-1 0,1 1-1,0-1 1,0 0 0,-1 0 0,1 0 0,0 0 0,0-1 0,0 0 0,-1 0-1,1 0 1,0 0 0,0-1 0,0 1 0,1-1 0,-1 0 0,0 0-1,1-1 1,-1 1 0,1-1 0,0 0 0,-5-5 0,3 4-1,1-1 0,0 0 1,1 0-1,-1-1 1,1 1-1,0-1 0,0 1 1,1-1-1,-1 0 1,1 0-1,1 0 0,-1-1 1,1 1-1,0 0 0,1 0 1,-1-1-1,1 1 1,0-1-1,1 1 0,1-7 1,0 4-61,1 0 0,0 0 0,1 1 0,0-1 0,1 1 1,-1 0-1,2 0 0,-1 0 0,1 1 0,0 0 0,0 0 0,1 0 0,0 1 1,0 0-1,13-8 0,-10 8-257,0 0 0,0 1 0,0 0 0,1 1-1,0 0 1,0 0 0,0 1 0,0 1 0,1 0 0,-1 0 0,1 1 0,15 1 0,-3 3-580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37 206 15011,'-30'-72'6179,"30"72"-6142,0 0 0,0 0 0,0 0 0,0 0 0,0 0 0,0 1 1,0-1-1,0 0 0,0 0 0,0 0 0,-1 0 0,1 0 0,0 0 0,0 0 0,0 0 0,0 0 1,0 0-1,0 0 0,0 0 0,-1 0 0,1 0 0,0 0 0,0 0 0,0 0 0,0 0 0,0 0 1,0 0-1,0 0 0,-1 0 0,1 0 0,0 0 0,0 0 0,0 0 0,0 0 0,0 0 0,0 0 1,0 0-1,0 0 0,-1 0 0,1 0 0,0-1 0,0 1 0,0 0 0,0 0 0,0 0 0,0 0 1,0 0-1,0 0 0,0 0 0,0 0 0,0-1 0,0 1 0,0 0 0,0 0 0,0 0 0,-2 10 282,2 15 35,2 1-1,1-1 1,10 44-1,-10-57-303,0 0 0,2 0-1,-1 0 1,1-1-1,1 1 1,0-1-1,1 0 1,0-1 0,13 15-1,-17-21-17,1 0 0,0-1 1,0 0-1,1 0 0,-1 0 0,1 0 0,-1 0 0,1-1 1,0 0-1,0 0 0,0 0 0,0-1 0,0 0 0,0 0 1,1 0-1,-1 0 0,0-1 0,1 0 0,-1 0 0,0 0 1,0-1-1,1 0 0,6-2 0,-4 1 26,-1-1 1,1 0-1,0-1 0,-1 0 1,0 0-1,0 0 0,0-1 1,-1 0-1,1-1 0,-1 1 1,-1-1-1,1 0 0,-1-1 1,8-11-1,-7 8 5,-1 0 0,-1-1 0,1 1 0,-2-1 0,1 0 0,-2 0 0,1 0 0,-1-1 0,-1 1 0,0-1 1,-1 1-1,0 0 0,-1-1 0,0 1 0,-1-1 0,0 1 0,0 0 0,-8-19 0,7 22-41,0 0 1,-1-1 0,0 2-1,0-1 1,-1 1 0,0-1-1,0 1 1,-1 0 0,1 1-1,-2 0 1,1 0 0,-1 0-1,0 0 1,0 1 0,0 0-1,-1 1 1,1 0 0,-1 0 0,0 1-1,-1-1 1,1 2 0,0-1-1,-1 1 1,-16-1 0,19 2-69,1 1 0,0 0 0,0 0 0,0 1 0,0 0 0,0 0 0,0 0 1,0 0-1,1 1 0,-1 0 0,0 0 0,1 0 0,-1 0 0,1 1 1,-1 0-1,1 0 0,0 0 0,1 0 0,-1 1 0,0-1 0,1 1 1,0 0-1,0 0 0,0 0 0,0 1 0,-2 5 0,0 1-337,1-1 0,0 1 1,1 0-1,0 0 0,1 0 0,1 0 0,-1 1 0,2-1 0,-1 0 0,2 1 0,1 10 0,8 34-526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184 322 6225,'20'-38'2911,"-9"20"-1312,-1 0 0,-1-1 0,-1 0 0,6-24 1,-12 38-1371,-1 1 1,0-1 0,-1 0 0,1 0 0,-1 0-1,0 0 1,0 1 0,0-1 0,-1 0-1,0 0 1,0 0 0,0 1 0,0-1-1,-1 0 1,0 1 0,0 0 0,0-1 0,0 1-1,-1 0 1,1 0 0,-1 0 0,0 0-1,-5-4 1,1 2-32,0 1 0,-1-1 0,1 1 0,-1 1 0,-1-1 0,1 1 0,0 1 0,-1 0-1,-11-3 1,14 4-151,0 1-1,0-1 0,0 1 1,0 1-1,0-1 0,-1 1 1,1 0-1,0 1 0,0-1 1,0 1-1,0 1 0,0-1 1,0 1-1,1 0 0,-7 3 1,9-4-38,1 1 1,-1 0 0,1 1-1,-1-1 1,1 0 0,0 1-1,0-1 1,0 1 0,1-1-1,-1 1 1,0 0 0,1 0-1,0 0 1,0 0 0,0 0-1,0 0 1,0 0 0,1 0-1,-1 1 1,1-1 0,0 0-1,0 0 1,0 0 0,0 1-1,0-1 1,2 6 0,1 4-3,0 0 0,1-1 0,0 1 0,1-1 1,8 14-1,18 29 16,58 75-1,-27-43 13,-58-81-27,0 0-1,-1 1 1,1-1 0,-1 1-1,-1 0 1,1-1 0,-1 1 0,1 8-1,-2-13 2,-1-1-1,0 1 1,0 0-1,0-1 0,0 1 1,0 0-1,0-1 1,-1 1-1,1 0 1,0-1-1,-1 1 0,0-1 1,1 1-1,-1-1 1,0 1-1,0-1 1,1 1-1,-1-1 0,0 0 1,0 1-1,-1-1 1,1 0-1,0 0 0,0 0 1,-1 0-1,1 0 1,0 0-1,-1 0 1,1 0-1,-1-1 0,1 1 1,-1 0-1,0-1 1,1 0-1,-1 1 0,1-1 1,-1 0-1,0 0 1,1 0-1,-4 0 1,-3 1 37,-1-1 1,1-1 0,0 1 0,0-1 0,-1-1 0,1 0 0,0 0-1,1 0 1,-1-1 0,0 0 0,1-1 0,-1 1 0,1-1 0,0-1-1,-7-5 1,10 7-32,1 0 0,-1 0-1,1 0 1,0-1-1,0 1 1,0-1 0,1 1-1,-1-1 1,1 0-1,0 0 1,0 0 0,0-1-1,1 1 1,-1 0 0,1-1-1,0 1 1,0 0-1,1-1 1,-1 1 0,1-1-1,0 0 1,0 1-1,1-1 1,-1 1 0,1-1-1,0 1 1,0 0 0,3-9-1,1 5-34,-1 0-1,1 0 1,0 0-1,1 1 1,0-1-1,0 1 1,0 1-1,1-1 1,0 1-1,0 0 1,1 1-1,0 0 1,14-7-1,-15 8-152,1 0-1,-1 1 1,1 0-1,0 0 1,0 1 0,0 0-1,0 1 1,1-1-1,-1 2 1,0-1-1,1 1 1,-1 0 0,0 1-1,1 0 1,9 2-1,1 6-341,-5 4-146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134 202 11090,'-1'-9'748,"0"-1"-1,-1 1 0,0-1 1,-1 1-1,0 0 0,-1 0 0,1 0 1,-2 0-1,1 1 0,-1 0 1,0 0-1,-1 0 0,-12-13 1,17 20-684,0 0 0,1 1 0,-1-1 0,0 0 0,1 0 0,-1 1-1,0-1 1,0 0 0,0 1 0,0-1 0,0 1 0,0-1 0,0 1 0,0 0 0,0-1 0,0 1 0,0 0 0,0-1 0,0 1 0,0 0 0,0 0 0,0 0 0,0 0 0,0 0 0,0 0 0,0 1 0,0-1 0,0 0 0,0 0 0,0 1 0,0-1 0,0 1 0,0-1 0,0 1 0,0-1 0,0 1 0,1-1 0,-1 1 0,0 0 0,0-1 0,1 1 0,-2 2 0,-1 1 12,0 0 1,1 0-1,0 1 0,0-1 1,0 1-1,0 0 0,-1 8 1,-1 8-11,0 1 0,2 0 0,0 0 0,2 0-1,0 0 1,2 0 0,4 28 0,-3-38-32,-1 0-1,1 1 0,1-2 0,0 1 0,1 0 1,0-1-1,1 0 0,0 0 0,1 0 0,0-1 0,1 0 1,0 0-1,0-1 0,12 10 0,-14-15 32,0 1-1,0-1 1,0-1 0,1 1-1,0-1 1,0 0-1,0 0 1,0-1 0,0 0-1,0 0 1,0-1-1,1 0 1,-1 0 0,1-1-1,-1 0 1,1 0-1,-1-1 1,0 0-1,1 0 1,-1 0 0,13-5-1,-11 2 29,-1 0 0,1 0 0,-1 0 0,0-1 0,-1 0 0,1-1 0,-1 0 0,0 0 0,0-1 0,-1 1 0,1-1 0,-2-1 0,1 1 0,-1-1 0,0 0 0,7-17 0,-7 12-19,-1 0 1,-1 0-1,0-1 0,0 1 0,-1-1 1,-1 1-1,-1-1 0,0 0 0,0 1 1,-1-1-1,-1 0 0,0 1 0,-6-17 1,5 18-40,-1 0 1,-1 1 0,0-1 0,0 1 0,-1 0 0,-1 1 0,0-1 0,0 1 0,-1 1-1,0-1 1,-1 1 0,0 1 0,0 0 0,-20-13 0,24 17-48,0 1 0,-1 0 0,0 1 0,0-1 0,0 1 0,0 0 0,0 1 0,0-1 0,0 1 0,-1 1 0,1-1 0,0 1 0,0 0 0,-1 0 0,1 1 0,0 0 0,-1 0 0,1 0 0,0 1 0,0 0 0,-9 4 0,8-2-306,0 0 1,0 1 0,0 0 0,0 0 0,1 1 0,0-1 0,0 1 0,0 1 0,1-1 0,0 1 0,1 0 0,-1 0 0,1 0 0,0 1 0,-4 13 0,4-9-638,0 0 0,1 0 0,1 1-1,0-1 1,1 0 0,0 15 0,7 22-4051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79 14939,'-6'-8'931,"0"0"0,1 0 0,-1-1 0,2 0 0,-1 0 1,-5-18-1,23 58 1674,-7 18-2181,-1 0 0,-3 69 0,1 17 144,-2-129-563,-1-1-48,0 1-1,0-1 0,1 0 1,-1 0-1,1 0 1,1 0-1,-1 0 0,1 0 1,0 0-1,0-1 0,0 1 1,5 6-1,-7-10 45,0-1 0,0 0 0,0 1-1,0-1 1,1 0 0,-1 0 0,0 0 0,0 1-1,1-1 1,-1 0 0,0 0 0,0 0 0,1 1-1,-1-1 1,0 0 0,1 0 0,-1 0 0,0 0-1,0 0 1,1 0 0,-1 1 0,0-1 0,1 0-1,-1 0 1,0 0 0,1 0 0,-1 0 0,0 0-1,1-1 1,-1 1 0,0 0 0,1 0 0,-1 0-1,0 0 1,0 0 0,1 0 0,-1 0 0,0-1-1,1 1 1,-1 0 0,0 0 0,0 0 0,1-1-1,-1 1 1,0 0 0,0-1 0,8-16-96,-7 14 67,5-18-126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45 14939,'-10'-12'1118,"5"6"-310,0 1 1,0-1-1,-12-9 1,17 15-765,0 0 0,-1 0 0,1 0 0,0 0 0,0 0-1,-1 0 1,1 0 0,0 0 0,-1 0 0,1 0 0,0 0 0,0 0 0,-1 0 0,1 0 0,0 0 0,0 0 0,-1 0 0,1 0 0,0 0 0,-1 0 0,1 0 0,0 0-1,0 0 1,0 1 0,-1-1 0,1 0 0,0 0 0,0 0 0,-1 0 0,1 1 0,0-1 0,0 0 0,0 0 0,0 1 0,-1-1 0,1 0 0,0 0 0,0 1 0,0-1 0,0 0-1,0 0 1,0 1 0,0-1 0,0 0 0,0 0 0,0 1 0,0-1 0,0 0 0,0 1 0,0-1 0,0 0 0,0 0 0,0 1 0,0-1 0,0 0 0,0 0 0,0 1 0,1-1-1,1 22 444,-2-21-362,28 160 2041,-29-161-2146,1 0 0,0 1 0,0-1 0,0 0 0,0 1 0,1-1 0,-1 1 0,0-1 0,0 0 0,0 1 0,0-1 0,0 0 0,0 1 0,0-1 0,1 0 0,-1 1 0,0-1 0,0 0 0,0 1 0,1-1-1,-1 0 1,0 0 0,0 1 0,1-1 0,-1 0 0,0 0 0,1 0 0,-1 1 0,0-1 0,1 0 0,-1 0 0,0 0 0,1 0 0,-1 0 0,0 0 0,1 0 0,-1 0 0,1 0 0,-1 0 0,0 0 0,1 0 0,-1 0 0,0 0 0,1 0 0,-1 0 0,0 0-1,1 0 1,-1 0 0,1 0 0,-1 0 0,0-1 0,0 1 0,1 0 0,-1 0 0,0-1 0,1 1 0,-1 0 0,1-1 0,18-21 356,-12 13-221,-1 2-120,0 2 0,1-1 0,0 1 0,0 0-1,0 0 1,0 1 0,1 0 0,0 0 0,0 0 0,0 1 0,0 1 0,11-3 0,-15 4-35,0 1 0,-1 0 0,1-1 0,-1 1 0,1 1 1,0-1-1,-1 0 0,1 1 0,-1 0 0,1 0 0,-1 0 0,1 0 0,-1 1 0,0-1 0,0 1 0,1 0 0,-1 0 0,0 0 0,-1 0 0,1 0 0,0 1 0,-1-1 0,1 1 0,-1 0 0,0 0 0,0 0 0,0 0 1,0 0-1,0 0 0,-1 0 0,3 7 0,-2-4 7,-1 0-1,1 0 1,-1 0 0,0 0 0,-1 0 0,1 0 0,-1 0 0,0 0 0,-1 0-1,0 0 1,0 1 0,0-1 0,0-1 0,-5 12 0,3-10-11,0 0 1,0 0-1,-1 0 0,0-1 1,-1 1-1,1-1 1,-1 0-1,0 0 0,-1 0 1,0-1-1,-7 6 1,11-9-64,0-1 0,0 0 0,0 0 1,0 0-1,0 0 0,-1 0 0,1 0 0,0 0 0,-1-1 1,1 1-1,0-1 0,-1 0 0,1 0 0,-1 1 1,-2-2-1,4 1 40,0 0 1,-1-1-1,1 1 1,0 0-1,0-1 0,0 1 1,0-1-1,-1 0 1,1 1-1,0-1 1,0 0-1,0 0 1,0 1-1,0-1 0,0 0 1,1 0-1,-1 0 1,0 0-1,0-1 1,1 1-1,-1 0 1,1 0-1,-1 0 0,1 0 1,-1-1-1,1 1 1,0 0-1,-1-2 1,-2-19-344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11 16428,'-4'-7'1912,"11"5"-1208,11 1-248,3 1 1153,12 0-601,3 0-296,5 1-320,3-1-40,-2 0-288,-1 3-360,-10 1 288,-8-1-72,-10 0-32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52 14883,'-3'-5'1207,"-10"-22"1172,12 25-2055,1 1 0,-1-1 0,0 1 0,0 0 1,0-1-1,0 1 0,0 0 0,0 0 0,-1 0 1,1 0-1,0 0 0,0 0 0,-1 0 0,-2-1 1,4 2-278,0 1 1,-1-1 0,1 1 0,-1-1 0,1 1-1,0-1 1,-1 1 0,1-1 0,0 1 0,-1 0-1,1-1 1,0 1 0,0-1 0,0 1-1,0 0 1,0-1 0,-1 1 0,1 0 0,0-1-1,0 1 1,1 0 0,-1-1 0,0 1 0,0-1-1,0 1 1,0 0 0,0-1 0,1 2-1,3 23 91,14 86 93,-8-36-88,-6-39-7,-2-12-179,-1-21-364,-1-10-411,2-11 610,3-4-68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17660,'2'3'1664,"7"1"-1056,4-1-224,14 2 809,6-1-249,10-1-448,7-2-384,1-1-1280,2 0 1152,-7 0-208,-2 3-144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0T17:21:16.1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67 17364,'0'-1'224,"-1"-1"1,0 0-1,0 1 1,0-1-1,0 1 1,0-1 0,-1 1-1,1 0 1,0-1-1,-1 1 1,-2-2-1,4 3-171,-1 0 0,1 0 0,0-1 0,-1 1 0,1 0 0,-1 0 1,1 0-1,-1 0 0,1 0 0,-1-1 0,1 1 0,0 0 0,-1 0 0,1 0 0,-1 0 0,1 0 0,-1 1 0,1-1 0,-1 0 0,1 0 0,-1 0 0,1 0 0,-1 0 0,1 1 0,0-1 0,-1 0 0,1 0 0,-1 1 0,1-1 0,0 0 0,-1 1 0,1-1 0,0 0 0,-1 1 0,1-1 0,0 0 0,0 1 0,-1-1 0,1 1 0,0-1 0,0 0 0,0 1 0,0-1 0,-1 1 0,1-1 0,0 1 0,0-1 0,0 1 1,0-1-1,0 1 0,0 0 0,-1 9 130,0 0 0,1 0 1,0 0-1,1 0 1,0 0-1,0 0 0,1 0 1,6 17-1,3 6-59,17 36 1,-23-58-60,1 1 0,0-1 0,1 0 0,0-1 0,1 0 0,0 0 0,0-1 1,19 17-1,-24-24-30,0 0 1,-1 0 0,1 0 0,0 0 0,0-1 0,1 1 0,-1-1-1,0 0 1,0 0 0,1 0 0,-1 0 0,0 0 0,1-1 0,-1 0-1,1 1 1,-1-1 0,1-1 0,-1 1 0,1 0 0,-1-1-1,0 0 1,1 0 0,-1 0 0,0 0 0,1 0 0,-1-1 0,0 1-1,0-1 1,0 0 0,0 0 0,-1 0 0,1 0 0,0 0-1,-1-1 1,0 1 0,3-5 0,3-2 67,-1-1 0,0 0 0,-1 0 0,0-1 0,-1 1 0,0-1 0,-1-1 0,0 1 0,-1-1 0,0 1 0,-1-1 0,0 0 0,0 0 0,-2-23 0,0 28-82,0-1 0,0 1-1,-1-1 1,-1 1 0,1 0 0,-1-1-1,0 1 1,-1 0 0,0 0 0,0 0 0,0 1-1,-1-1 1,0 1 0,0-1 0,-1 2-1,0-1 1,0 0 0,0 1 0,-1 0 0,1 0-1,-1 0 1,-1 1 0,1 0 0,-12-6-1,11 7-25,-1 1-1,0-1 1,-1 1-1,1 1 1,0 0-1,0 0 1,-1 0-1,1 1 1,-1 0-1,1 1 1,-14 2-1,18-2-177,0 0 1,0 0-1,0 0 0,1 0 0,-1 1 0,0 0 0,1-1 0,-1 1 0,1 1 1,-1-1-1,1 0 0,0 1 0,0 0 0,0-1 0,1 1 0,-1 0 0,1 1 1,-1-1-1,1 0 0,0 1 0,0-1 0,1 1 0,-1 0 0,1-1 1,0 1-1,-2 6 0,3-7 74,0 0 1,-1 0 0,1 0-1,0 0 1,1 0-1,-1 0 1,1 1 0,-1-1-1,1 0 1,0 0 0,0-1-1,0 1 1,0 0 0,1 0-1,-1 0 1,1-1-1,0 1 1,3 4 0,30 20-1181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10.12.2022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6.png"/><Relationship Id="rId42" Type="http://schemas.openxmlformats.org/officeDocument/2006/relationships/customXml" Target="../ink/ink21.xml"/><Relationship Id="rId47" Type="http://schemas.openxmlformats.org/officeDocument/2006/relationships/image" Target="../media/image29.png"/><Relationship Id="rId63" Type="http://schemas.openxmlformats.org/officeDocument/2006/relationships/customXml" Target="../ink/ink30.xml"/><Relationship Id="rId68" Type="http://schemas.openxmlformats.org/officeDocument/2006/relationships/image" Target="../media/image40.png"/><Relationship Id="rId84" Type="http://schemas.openxmlformats.org/officeDocument/2006/relationships/image" Target="../media/image48.png"/><Relationship Id="rId89" Type="http://schemas.openxmlformats.org/officeDocument/2006/relationships/customXml" Target="../ink/ink43.xml"/><Relationship Id="rId16" Type="http://schemas.openxmlformats.org/officeDocument/2006/relationships/customXml" Target="../ink/ink8.xml"/><Relationship Id="rId11" Type="http://schemas.openxmlformats.org/officeDocument/2006/relationships/image" Target="../media/image11.png"/><Relationship Id="rId32" Type="http://schemas.openxmlformats.org/officeDocument/2006/relationships/customXml" Target="../ink/ink16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29.xml"/><Relationship Id="rId74" Type="http://schemas.openxmlformats.org/officeDocument/2006/relationships/image" Target="../media/image43.png"/><Relationship Id="rId79" Type="http://schemas.openxmlformats.org/officeDocument/2006/relationships/customXml" Target="../ink/ink38.xml"/><Relationship Id="rId102" Type="http://schemas.openxmlformats.org/officeDocument/2006/relationships/image" Target="../media/image57.png"/><Relationship Id="rId5" Type="http://schemas.openxmlformats.org/officeDocument/2006/relationships/image" Target="../media/image8.png"/><Relationship Id="rId90" Type="http://schemas.openxmlformats.org/officeDocument/2006/relationships/image" Target="../media/image51.png"/><Relationship Id="rId95" Type="http://schemas.openxmlformats.org/officeDocument/2006/relationships/customXml" Target="../ink/ink46.xml"/><Relationship Id="rId22" Type="http://schemas.openxmlformats.org/officeDocument/2006/relationships/customXml" Target="../ink/ink11.xml"/><Relationship Id="rId27" Type="http://schemas.openxmlformats.org/officeDocument/2006/relationships/image" Target="../media/image19.png"/><Relationship Id="rId43" Type="http://schemas.openxmlformats.org/officeDocument/2006/relationships/image" Target="../media/image27.png"/><Relationship Id="rId48" Type="http://schemas.openxmlformats.org/officeDocument/2006/relationships/customXml" Target="../ink/ink24.xml"/><Relationship Id="rId64" Type="http://schemas.openxmlformats.org/officeDocument/2006/relationships/image" Target="../media/image38.png"/><Relationship Id="rId69" Type="http://schemas.openxmlformats.org/officeDocument/2006/relationships/customXml" Target="../ink/ink33.xml"/><Relationship Id="rId80" Type="http://schemas.openxmlformats.org/officeDocument/2006/relationships/image" Target="../media/image46.png"/><Relationship Id="rId85" Type="http://schemas.openxmlformats.org/officeDocument/2006/relationships/customXml" Target="../ink/ink41.xml"/><Relationship Id="rId12" Type="http://schemas.openxmlformats.org/officeDocument/2006/relationships/customXml" Target="../ink/ink6.xml"/><Relationship Id="rId17" Type="http://schemas.openxmlformats.org/officeDocument/2006/relationships/image" Target="../media/image14.png"/><Relationship Id="rId33" Type="http://schemas.openxmlformats.org/officeDocument/2006/relationships/image" Target="../media/image22.png"/><Relationship Id="rId38" Type="http://schemas.openxmlformats.org/officeDocument/2006/relationships/customXml" Target="../ink/ink19.xml"/><Relationship Id="rId59" Type="http://schemas.openxmlformats.org/officeDocument/2006/relationships/image" Target="../media/image35.png"/><Relationship Id="rId103" Type="http://schemas.openxmlformats.org/officeDocument/2006/relationships/customXml" Target="../ink/ink50.xml"/><Relationship Id="rId20" Type="http://schemas.openxmlformats.org/officeDocument/2006/relationships/customXml" Target="../ink/ink10.xml"/><Relationship Id="rId41" Type="http://schemas.openxmlformats.org/officeDocument/2006/relationships/image" Target="../media/image26.png"/><Relationship Id="rId54" Type="http://schemas.openxmlformats.org/officeDocument/2006/relationships/customXml" Target="../ink/ink27.xml"/><Relationship Id="rId62" Type="http://schemas.openxmlformats.org/officeDocument/2006/relationships/hyperlink" Target="http://www.vs.inf.ethz.ch/contact/CNBmap.html" TargetMode="External"/><Relationship Id="rId70" Type="http://schemas.openxmlformats.org/officeDocument/2006/relationships/image" Target="../media/image41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50.png"/><Relationship Id="rId91" Type="http://schemas.openxmlformats.org/officeDocument/2006/relationships/customXml" Target="../ink/ink44.xml"/><Relationship Id="rId9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6" Type="http://schemas.openxmlformats.org/officeDocument/2006/relationships/image" Target="../media/image59.png"/><Relationship Id="rId10" Type="http://schemas.openxmlformats.org/officeDocument/2006/relationships/customXml" Target="../ink/ink5.xml"/><Relationship Id="rId31" Type="http://schemas.openxmlformats.org/officeDocument/2006/relationships/image" Target="../media/image21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image" Target="../media/image36.jp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45.png"/><Relationship Id="rId81" Type="http://schemas.openxmlformats.org/officeDocument/2006/relationships/customXml" Target="../ink/ink39.xml"/><Relationship Id="rId86" Type="http://schemas.openxmlformats.org/officeDocument/2006/relationships/image" Target="../media/image49.png"/><Relationship Id="rId94" Type="http://schemas.openxmlformats.org/officeDocument/2006/relationships/image" Target="../media/image53.png"/><Relationship Id="rId99" Type="http://schemas.openxmlformats.org/officeDocument/2006/relationships/customXml" Target="../ink/ink48.xml"/><Relationship Id="rId101" Type="http://schemas.openxmlformats.org/officeDocument/2006/relationships/customXml" Target="../ink/ink49.xml"/><Relationship Id="rId4" Type="http://schemas.openxmlformats.org/officeDocument/2006/relationships/customXml" Target="../ink/ink2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9.xml"/><Relationship Id="rId39" Type="http://schemas.openxmlformats.org/officeDocument/2006/relationships/image" Target="../media/image25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3.png"/><Relationship Id="rId76" Type="http://schemas.openxmlformats.org/officeDocument/2006/relationships/image" Target="../media/image44.png"/><Relationship Id="rId97" Type="http://schemas.openxmlformats.org/officeDocument/2006/relationships/customXml" Target="../ink/ink47.xml"/><Relationship Id="rId104" Type="http://schemas.openxmlformats.org/officeDocument/2006/relationships/image" Target="../media/image58.png"/><Relationship Id="rId7" Type="http://schemas.openxmlformats.org/officeDocument/2006/relationships/image" Target="../media/image9.png"/><Relationship Id="rId71" Type="http://schemas.openxmlformats.org/officeDocument/2006/relationships/customXml" Target="../ink/ink34.xml"/><Relationship Id="rId92" Type="http://schemas.openxmlformats.org/officeDocument/2006/relationships/image" Target="../media/image52.png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8.png"/><Relationship Id="rId66" Type="http://schemas.openxmlformats.org/officeDocument/2006/relationships/image" Target="../media/image39.png"/><Relationship Id="rId87" Type="http://schemas.openxmlformats.org/officeDocument/2006/relationships/customXml" Target="../ink/ink42.xml"/><Relationship Id="rId61" Type="http://schemas.openxmlformats.org/officeDocument/2006/relationships/image" Target="../media/image37.png"/><Relationship Id="rId82" Type="http://schemas.openxmlformats.org/officeDocument/2006/relationships/image" Target="../media/image47.png"/><Relationship Id="rId19" Type="http://schemas.openxmlformats.org/officeDocument/2006/relationships/image" Target="../media/image15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3.png"/><Relationship Id="rId56" Type="http://schemas.openxmlformats.org/officeDocument/2006/relationships/customXml" Target="../ink/ink28.xml"/><Relationship Id="rId77" Type="http://schemas.openxmlformats.org/officeDocument/2006/relationships/customXml" Target="../ink/ink37.xml"/><Relationship Id="rId100" Type="http://schemas.openxmlformats.org/officeDocument/2006/relationships/image" Target="../media/image56.png"/><Relationship Id="rId105" Type="http://schemas.openxmlformats.org/officeDocument/2006/relationships/customXml" Target="../ink/ink51.xml"/><Relationship Id="rId8" Type="http://schemas.openxmlformats.org/officeDocument/2006/relationships/customXml" Target="../ink/ink4.xml"/><Relationship Id="rId51" Type="http://schemas.openxmlformats.org/officeDocument/2006/relationships/image" Target="../media/image31.png"/><Relationship Id="rId72" Type="http://schemas.openxmlformats.org/officeDocument/2006/relationships/image" Target="../media/image42.png"/><Relationship Id="rId93" Type="http://schemas.openxmlformats.org/officeDocument/2006/relationships/customXml" Target="../ink/ink45.xml"/><Relationship Id="rId98" Type="http://schemas.openxmlformats.org/officeDocument/2006/relationships/image" Target="../media/image55.png"/><Relationship Id="rId3" Type="http://schemas.openxmlformats.org/officeDocument/2006/relationships/image" Target="../media/image7.png"/><Relationship Id="rId25" Type="http://schemas.openxmlformats.org/officeDocument/2006/relationships/image" Target="../media/image18.png"/><Relationship Id="rId46" Type="http://schemas.openxmlformats.org/officeDocument/2006/relationships/customXml" Target="../ink/ink23.xml"/><Relationship Id="rId67" Type="http://schemas.openxmlformats.org/officeDocument/2006/relationships/customXml" Target="../ink/ink32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.xml"/><Relationship Id="rId21" Type="http://schemas.openxmlformats.org/officeDocument/2006/relationships/image" Target="../media/image16.png"/><Relationship Id="rId42" Type="http://schemas.openxmlformats.org/officeDocument/2006/relationships/customXml" Target="../ink/ink72.xml"/><Relationship Id="rId47" Type="http://schemas.openxmlformats.org/officeDocument/2006/relationships/image" Target="../media/image29.png"/><Relationship Id="rId63" Type="http://schemas.openxmlformats.org/officeDocument/2006/relationships/image" Target="../media/image38.png"/><Relationship Id="rId68" Type="http://schemas.openxmlformats.org/officeDocument/2006/relationships/customXml" Target="../ink/ink84.xml"/><Relationship Id="rId84" Type="http://schemas.openxmlformats.org/officeDocument/2006/relationships/customXml" Target="../ink/ink92.xml"/><Relationship Id="rId89" Type="http://schemas.openxmlformats.org/officeDocument/2006/relationships/image" Target="../media/image51.png"/><Relationship Id="rId16" Type="http://schemas.openxmlformats.org/officeDocument/2006/relationships/customXml" Target="../ink/ink59.xml"/><Relationship Id="rId107" Type="http://schemas.openxmlformats.org/officeDocument/2006/relationships/image" Target="../media/image61.gif"/><Relationship Id="rId11" Type="http://schemas.openxmlformats.org/officeDocument/2006/relationships/image" Target="../media/image11.png"/><Relationship Id="rId32" Type="http://schemas.openxmlformats.org/officeDocument/2006/relationships/customXml" Target="../ink/ink67.xml"/><Relationship Id="rId37" Type="http://schemas.openxmlformats.org/officeDocument/2006/relationships/image" Target="../media/image24.png"/><Relationship Id="rId53" Type="http://schemas.openxmlformats.org/officeDocument/2006/relationships/image" Target="../media/image32.png"/><Relationship Id="rId58" Type="http://schemas.openxmlformats.org/officeDocument/2006/relationships/customXml" Target="../ink/ink80.xml"/><Relationship Id="rId74" Type="http://schemas.openxmlformats.org/officeDocument/2006/relationships/customXml" Target="../ink/ink87.xml"/><Relationship Id="rId79" Type="http://schemas.openxmlformats.org/officeDocument/2006/relationships/image" Target="../media/image46.png"/><Relationship Id="rId102" Type="http://schemas.openxmlformats.org/officeDocument/2006/relationships/customXml" Target="../ink/ink101.xml"/><Relationship Id="rId5" Type="http://schemas.openxmlformats.org/officeDocument/2006/relationships/image" Target="../media/image8.png"/><Relationship Id="rId90" Type="http://schemas.openxmlformats.org/officeDocument/2006/relationships/customXml" Target="../ink/ink95.xml"/><Relationship Id="rId95" Type="http://schemas.openxmlformats.org/officeDocument/2006/relationships/image" Target="../media/image54.png"/><Relationship Id="rId22" Type="http://schemas.openxmlformats.org/officeDocument/2006/relationships/customXml" Target="../ink/ink62.xml"/><Relationship Id="rId27" Type="http://schemas.openxmlformats.org/officeDocument/2006/relationships/image" Target="../media/image19.png"/><Relationship Id="rId43" Type="http://schemas.openxmlformats.org/officeDocument/2006/relationships/image" Target="../media/image27.png"/><Relationship Id="rId48" Type="http://schemas.openxmlformats.org/officeDocument/2006/relationships/customXml" Target="../ink/ink75.xml"/><Relationship Id="rId64" Type="http://schemas.openxmlformats.org/officeDocument/2006/relationships/customXml" Target="../ink/ink82.xml"/><Relationship Id="rId69" Type="http://schemas.openxmlformats.org/officeDocument/2006/relationships/image" Target="../media/image41.png"/><Relationship Id="rId80" Type="http://schemas.openxmlformats.org/officeDocument/2006/relationships/customXml" Target="../ink/ink90.xml"/><Relationship Id="rId85" Type="http://schemas.openxmlformats.org/officeDocument/2006/relationships/image" Target="../media/image49.png"/><Relationship Id="rId12" Type="http://schemas.openxmlformats.org/officeDocument/2006/relationships/customXml" Target="../ink/ink57.xml"/><Relationship Id="rId17" Type="http://schemas.openxmlformats.org/officeDocument/2006/relationships/image" Target="../media/image14.png"/><Relationship Id="rId33" Type="http://schemas.openxmlformats.org/officeDocument/2006/relationships/image" Target="../media/image22.png"/><Relationship Id="rId38" Type="http://schemas.openxmlformats.org/officeDocument/2006/relationships/customXml" Target="../ink/ink70.xml"/><Relationship Id="rId59" Type="http://schemas.openxmlformats.org/officeDocument/2006/relationships/image" Target="../media/image35.png"/><Relationship Id="rId103" Type="http://schemas.openxmlformats.org/officeDocument/2006/relationships/image" Target="../media/image58.png"/><Relationship Id="rId108" Type="http://schemas.openxmlformats.org/officeDocument/2006/relationships/hyperlink" Target="https://harrypotter.fandom.com/wiki/Hogwarts_Castle" TargetMode="External"/><Relationship Id="rId20" Type="http://schemas.openxmlformats.org/officeDocument/2006/relationships/customXml" Target="../ink/ink61.xml"/><Relationship Id="rId41" Type="http://schemas.openxmlformats.org/officeDocument/2006/relationships/image" Target="../media/image26.png"/><Relationship Id="rId54" Type="http://schemas.openxmlformats.org/officeDocument/2006/relationships/customXml" Target="../ink/ink78.xml"/><Relationship Id="rId62" Type="http://schemas.openxmlformats.org/officeDocument/2006/relationships/customXml" Target="../ink/ink81.xml"/><Relationship Id="rId70" Type="http://schemas.openxmlformats.org/officeDocument/2006/relationships/customXml" Target="../ink/ink85.xml"/><Relationship Id="rId75" Type="http://schemas.openxmlformats.org/officeDocument/2006/relationships/image" Target="../media/image44.png"/><Relationship Id="rId83" Type="http://schemas.openxmlformats.org/officeDocument/2006/relationships/image" Target="../media/image48.png"/><Relationship Id="rId88" Type="http://schemas.openxmlformats.org/officeDocument/2006/relationships/customXml" Target="../ink/ink94.xml"/><Relationship Id="rId91" Type="http://schemas.openxmlformats.org/officeDocument/2006/relationships/image" Target="../media/image52.png"/><Relationship Id="rId96" Type="http://schemas.openxmlformats.org/officeDocument/2006/relationships/customXml" Target="../ink/ink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6" Type="http://schemas.openxmlformats.org/officeDocument/2006/relationships/image" Target="../media/image60.jpeg"/><Relationship Id="rId10" Type="http://schemas.openxmlformats.org/officeDocument/2006/relationships/customXml" Target="../ink/ink56.xml"/><Relationship Id="rId31" Type="http://schemas.openxmlformats.org/officeDocument/2006/relationships/image" Target="../media/image21.png"/><Relationship Id="rId44" Type="http://schemas.openxmlformats.org/officeDocument/2006/relationships/customXml" Target="../ink/ink73.xml"/><Relationship Id="rId52" Type="http://schemas.openxmlformats.org/officeDocument/2006/relationships/customXml" Target="../ink/ink77.xml"/><Relationship Id="rId60" Type="http://schemas.openxmlformats.org/officeDocument/2006/relationships/image" Target="../media/image36.jpg"/><Relationship Id="rId65" Type="http://schemas.openxmlformats.org/officeDocument/2006/relationships/image" Target="../media/image39.png"/><Relationship Id="rId73" Type="http://schemas.openxmlformats.org/officeDocument/2006/relationships/image" Target="../media/image43.png"/><Relationship Id="rId78" Type="http://schemas.openxmlformats.org/officeDocument/2006/relationships/customXml" Target="../ink/ink89.xml"/><Relationship Id="rId81" Type="http://schemas.openxmlformats.org/officeDocument/2006/relationships/image" Target="../media/image47.png"/><Relationship Id="rId86" Type="http://schemas.openxmlformats.org/officeDocument/2006/relationships/customXml" Target="../ink/ink93.xml"/><Relationship Id="rId94" Type="http://schemas.openxmlformats.org/officeDocument/2006/relationships/customXml" Target="../ink/ink97.xml"/><Relationship Id="rId99" Type="http://schemas.openxmlformats.org/officeDocument/2006/relationships/image" Target="../media/image56.png"/><Relationship Id="rId101" Type="http://schemas.openxmlformats.org/officeDocument/2006/relationships/image" Target="../media/image57.png"/><Relationship Id="rId4" Type="http://schemas.openxmlformats.org/officeDocument/2006/relationships/customXml" Target="../ink/ink53.xml"/><Relationship Id="rId9" Type="http://schemas.openxmlformats.org/officeDocument/2006/relationships/image" Target="../media/image10.png"/><Relationship Id="rId13" Type="http://schemas.openxmlformats.org/officeDocument/2006/relationships/image" Target="../media/image12.png"/><Relationship Id="rId18" Type="http://schemas.openxmlformats.org/officeDocument/2006/relationships/customXml" Target="../ink/ink60.xml"/><Relationship Id="rId39" Type="http://schemas.openxmlformats.org/officeDocument/2006/relationships/image" Target="../media/image25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33.png"/><Relationship Id="rId76" Type="http://schemas.openxmlformats.org/officeDocument/2006/relationships/customXml" Target="../ink/ink88.xml"/><Relationship Id="rId97" Type="http://schemas.openxmlformats.org/officeDocument/2006/relationships/image" Target="../media/image55.png"/><Relationship Id="rId104" Type="http://schemas.openxmlformats.org/officeDocument/2006/relationships/customXml" Target="../ink/ink102.xml"/><Relationship Id="rId7" Type="http://schemas.openxmlformats.org/officeDocument/2006/relationships/image" Target="../media/image9.png"/><Relationship Id="rId71" Type="http://schemas.openxmlformats.org/officeDocument/2006/relationships/image" Target="../media/image42.png"/><Relationship Id="rId92" Type="http://schemas.openxmlformats.org/officeDocument/2006/relationships/customXml" Target="../ink/ink96.xml"/><Relationship Id="rId2" Type="http://schemas.openxmlformats.org/officeDocument/2006/relationships/customXml" Target="../ink/ink52.xml"/><Relationship Id="rId29" Type="http://schemas.openxmlformats.org/officeDocument/2006/relationships/image" Target="../media/image20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28.png"/><Relationship Id="rId66" Type="http://schemas.openxmlformats.org/officeDocument/2006/relationships/customXml" Target="../ink/ink83.xml"/><Relationship Id="rId87" Type="http://schemas.openxmlformats.org/officeDocument/2006/relationships/image" Target="../media/image50.png"/><Relationship Id="rId61" Type="http://schemas.openxmlformats.org/officeDocument/2006/relationships/image" Target="../media/image37.png"/><Relationship Id="rId82" Type="http://schemas.openxmlformats.org/officeDocument/2006/relationships/customXml" Target="../ink/ink91.xml"/><Relationship Id="rId19" Type="http://schemas.openxmlformats.org/officeDocument/2006/relationships/image" Target="../media/image15.png"/><Relationship Id="rId14" Type="http://schemas.openxmlformats.org/officeDocument/2006/relationships/customXml" Target="../ink/ink58.xml"/><Relationship Id="rId30" Type="http://schemas.openxmlformats.org/officeDocument/2006/relationships/customXml" Target="../ink/ink66.xml"/><Relationship Id="rId35" Type="http://schemas.openxmlformats.org/officeDocument/2006/relationships/image" Target="../media/image23.png"/><Relationship Id="rId56" Type="http://schemas.openxmlformats.org/officeDocument/2006/relationships/customXml" Target="../ink/ink79.xml"/><Relationship Id="rId77" Type="http://schemas.openxmlformats.org/officeDocument/2006/relationships/image" Target="../media/image45.png"/><Relationship Id="rId100" Type="http://schemas.openxmlformats.org/officeDocument/2006/relationships/customXml" Target="../ink/ink100.xml"/><Relationship Id="rId105" Type="http://schemas.openxmlformats.org/officeDocument/2006/relationships/image" Target="../media/image59.png"/><Relationship Id="rId8" Type="http://schemas.openxmlformats.org/officeDocument/2006/relationships/customXml" Target="../ink/ink55.xml"/><Relationship Id="rId51" Type="http://schemas.openxmlformats.org/officeDocument/2006/relationships/image" Target="../media/image31.png"/><Relationship Id="rId72" Type="http://schemas.openxmlformats.org/officeDocument/2006/relationships/customXml" Target="../ink/ink86.xml"/><Relationship Id="rId93" Type="http://schemas.openxmlformats.org/officeDocument/2006/relationships/image" Target="../media/image53.png"/><Relationship Id="rId98" Type="http://schemas.openxmlformats.org/officeDocument/2006/relationships/customXml" Target="../ink/ink99.xml"/><Relationship Id="rId3" Type="http://schemas.openxmlformats.org/officeDocument/2006/relationships/image" Target="../media/image7.png"/><Relationship Id="rId25" Type="http://schemas.openxmlformats.org/officeDocument/2006/relationships/image" Target="../media/image18.png"/><Relationship Id="rId46" Type="http://schemas.openxmlformats.org/officeDocument/2006/relationships/customXml" Target="../ink/ink74.xml"/><Relationship Id="rId67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307/j.ctt1vwmgbh.%20Accessed%2010%20Dec.%202022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sacademy.com/app/graph_editor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8334-A345-4D81-9F4E-D052229C97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Overcoming Braess‘s Paradox:</a:t>
            </a:r>
            <a:br>
              <a:rPr lang="de-DE" dirty="0"/>
            </a:br>
            <a:r>
              <a:rPr lang="de-DE" dirty="0"/>
              <a:t>A Learning/Model Based Approach </a:t>
            </a:r>
            <a:br>
              <a:rPr lang="de-DE" dirty="0"/>
            </a:br>
            <a:endParaRPr lang="de-CH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CBB855-862A-446C-A75E-1B38AEA6B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Nikhil Sethukumar</a:t>
            </a:r>
          </a:p>
          <a:p>
            <a:r>
              <a:rPr lang="de-DE" b="1" dirty="0"/>
              <a:t>Vishnu Varadan</a:t>
            </a:r>
          </a:p>
          <a:p>
            <a:endParaRPr lang="de-CH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2E5BC5-C3B5-4035-B698-7DDC6F06B1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41F4E6-036B-4263-AE40-38CC309F04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Complex Social Systems: Agent Based Modelling </a:t>
            </a:r>
          </a:p>
          <a:p>
            <a:r>
              <a:rPr lang="de-DE" dirty="0"/>
              <a:t>HS 22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3094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6DC8-443C-706A-B654-6EAD42AE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Centralized Scheduler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FCFB-7681-EDC4-E60A-7146A6816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function of the centralized scheduler?</a:t>
            </a:r>
          </a:p>
          <a:p>
            <a:r>
              <a:rPr lang="en-US" dirty="0"/>
              <a:t>How does it work?</a:t>
            </a:r>
          </a:p>
          <a:p>
            <a:r>
              <a:rPr lang="en-US" dirty="0"/>
              <a:t>Results with centralized scheduler: Average cost per player per stage, Average cost per player 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2E04D-48B8-9A96-C03B-41495200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3E691-27F2-F375-DBD6-4A712AB3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DE4D-5D02-A1EE-5D51-4402BF1A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2579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6DC8-443C-706A-B654-6EAD42AE4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Centralized Scheduler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FCFB-7681-EDC4-E60A-7146A6816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Drawbacks of a centralized scheduler</a:t>
            </a:r>
            <a:endParaRPr lang="en-IN" dirty="0"/>
          </a:p>
          <a:p>
            <a:r>
              <a:rPr lang="en-IN" dirty="0"/>
              <a:t>Why is it not desirable 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2E04D-48B8-9A96-C03B-41495200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3E691-27F2-F375-DBD6-4A712AB33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0DE4D-5D02-A1EE-5D51-4402BF1A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138111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6B90-06BD-860B-AE61-812452BB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How to get rid of the Central Scheduler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5AC4-944F-16E9-EE41-FED3797B0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agent model that takes into account the selfishness factor and that decides the number of </a:t>
            </a:r>
            <a:r>
              <a:rPr lang="en-US" dirty="0" err="1"/>
              <a:t>neighbours</a:t>
            </a:r>
            <a:r>
              <a:rPr lang="en-US" dirty="0"/>
              <a:t> it chooses to interact with. How do we model the agent ?</a:t>
            </a:r>
          </a:p>
          <a:p>
            <a:r>
              <a:rPr lang="en-US" dirty="0"/>
              <a:t>What are the updated parameters of the game ?</a:t>
            </a:r>
          </a:p>
          <a:p>
            <a:r>
              <a:rPr lang="en-US" dirty="0"/>
              <a:t>What are the advantages ? How does it overcome the disadvantages of the centralized scheduler?</a:t>
            </a:r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3CFA2-AB20-27E6-3EEE-452B9692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D36C1-B050-FB84-DDAD-D96675DC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5089-D0CF-D835-1801-9929A4E7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7201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6B90-06BD-860B-AE61-812452BB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How to get rid of the Central Scheduler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5AC4-944F-16E9-EE41-FED3797B0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using the distributed method:</a:t>
            </a:r>
          </a:p>
          <a:p>
            <a:r>
              <a:rPr lang="en-US" dirty="0"/>
              <a:t>What does the action converge to ?</a:t>
            </a:r>
          </a:p>
          <a:p>
            <a:r>
              <a:rPr lang="en-US" dirty="0"/>
              <a:t>Average per player per stage cost</a:t>
            </a:r>
          </a:p>
          <a:p>
            <a:r>
              <a:rPr lang="en-US" dirty="0"/>
              <a:t>Average per player cost </a:t>
            </a:r>
          </a:p>
          <a:p>
            <a:r>
              <a:rPr lang="en-US" dirty="0"/>
              <a:t>How do the results vary with different initializations?</a:t>
            </a:r>
          </a:p>
          <a:p>
            <a:r>
              <a:rPr lang="en-US" dirty="0"/>
              <a:t>Is this an ‘equilibrium’ ?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3CFA2-AB20-27E6-3EEE-452B9692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D36C1-B050-FB84-DDAD-D96675DC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5089-D0CF-D835-1801-9929A4E7D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557660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15C2-BA33-D5E6-24CA-202B585E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Can the agents be made more intelligent ?</a:t>
            </a:r>
            <a:br>
              <a:rPr lang="de-CH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8B786-6D0C-3464-4061-1C80129A3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Yessss</a:t>
            </a:r>
            <a:r>
              <a:rPr lang="en-US" dirty="0"/>
              <a:t> Nikhil is on it !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24837-7353-BCEF-A54F-A272D14C0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6864B-4FC3-BF09-3E67-1ABD2617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FAFCF-9D86-B9D2-44D0-278AE8B0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5344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E1E4-F9D6-70D1-3D4E-C619128FB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Outlook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A3F12-E573-6183-9727-C8BE6F97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this be implemented practically ?</a:t>
            </a:r>
          </a:p>
          <a:p>
            <a:r>
              <a:rPr lang="en-US" dirty="0"/>
              <a:t>How bad is selfish routing ?</a:t>
            </a:r>
          </a:p>
          <a:p>
            <a:r>
              <a:rPr lang="en-US" dirty="0"/>
              <a:t>What can be done further up to get rid of this ‘paradox’ ? 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D2932-F82A-4383-F73D-4677623B0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EA697-5C02-A844-FA52-BFE06EC2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24606-E6A2-36EC-6AF6-42BCFD03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8103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Motivation/ What is Braess‘s Paradox</a:t>
            </a:r>
          </a:p>
          <a:p>
            <a:r>
              <a:rPr lang="de-CH" dirty="0"/>
              <a:t>A Small Refresher on Game Theory</a:t>
            </a:r>
          </a:p>
          <a:p>
            <a:r>
              <a:rPr lang="de-CH" dirty="0"/>
              <a:t>The Game</a:t>
            </a:r>
          </a:p>
          <a:p>
            <a:r>
              <a:rPr lang="de-CH" dirty="0"/>
              <a:t>The Centralized Scheduler </a:t>
            </a:r>
          </a:p>
          <a:p>
            <a:r>
              <a:rPr lang="de-CH" dirty="0"/>
              <a:t>How to get rid of the Central Scheduler ? / Distributed approach</a:t>
            </a:r>
          </a:p>
          <a:p>
            <a:r>
              <a:rPr lang="de-CH" dirty="0"/>
              <a:t>Can the agents be made more intelligent ?</a:t>
            </a:r>
          </a:p>
          <a:p>
            <a:r>
              <a:rPr lang="de-CH" dirty="0"/>
              <a:t>Conclusion and Outlook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2947E-D2DB-4F76-9588-775FC8D85F8C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31ECF-EF04-4AAA-9A8E-583E3D217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What is Braess‘s Paradox ?</a:t>
            </a:r>
            <a:br>
              <a:rPr lang="de-DE" dirty="0"/>
            </a:br>
            <a:r>
              <a:rPr lang="de-DE" sz="1600" dirty="0"/>
              <a:t>A Relatable Example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2B1E5F-FA5D-4B47-A43F-C570AFE8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DAA5A3-8CEF-4027-9289-B60138CD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3BFA6-70D2-4653-B5CB-D3376F3BFAE7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9B1E27-9E06-4598-A6EF-3BCBC8D0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A530C6-904B-3C8B-2FB1-2B5852EA7912}"/>
                  </a:ext>
                </a:extLst>
              </p14:cNvPr>
              <p14:cNvContentPartPr/>
              <p14:nvPr/>
            </p14:nvContentPartPr>
            <p14:xfrm>
              <a:off x="5082840" y="378552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A530C6-904B-3C8B-2FB1-2B5852EA79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4200" y="3776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ACAC1C-499E-2301-0029-5C9AF288520F}"/>
                  </a:ext>
                </a:extLst>
              </p14:cNvPr>
              <p14:cNvContentPartPr/>
              <p14:nvPr/>
            </p14:nvContentPartPr>
            <p14:xfrm>
              <a:off x="5059440" y="3718920"/>
              <a:ext cx="87840" cy="91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ACAC1C-499E-2301-0029-5C9AF28852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0440" y="3709920"/>
                <a:ext cx="10548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5ABC925-E577-C83B-F6A1-0D40471B33C9}"/>
              </a:ext>
            </a:extLst>
          </p:cNvPr>
          <p:cNvGrpSpPr/>
          <p:nvPr/>
        </p:nvGrpSpPr>
        <p:grpSpPr>
          <a:xfrm>
            <a:off x="4957200" y="3918360"/>
            <a:ext cx="341280" cy="283320"/>
            <a:chOff x="4957200" y="3918360"/>
            <a:chExt cx="34128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556DB4-F47C-6C6A-24BB-E837129FC2AE}"/>
                    </a:ext>
                  </a:extLst>
                </p14:cNvPr>
                <p14:cNvContentPartPr/>
                <p14:nvPr/>
              </p14:nvContentPartPr>
              <p14:xfrm>
                <a:off x="4957200" y="3934920"/>
                <a:ext cx="31320" cy="215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556DB4-F47C-6C6A-24BB-E837129FC2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8200" y="3925920"/>
                  <a:ext cx="48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54FD93-33D5-CCE5-C384-9385992CB0EE}"/>
                    </a:ext>
                  </a:extLst>
                </p14:cNvPr>
                <p14:cNvContentPartPr/>
                <p14:nvPr/>
              </p14:nvContentPartPr>
              <p14:xfrm>
                <a:off x="5055480" y="3928080"/>
                <a:ext cx="36720" cy="211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54FD93-33D5-CCE5-C384-9385992CB0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46480" y="3919080"/>
                  <a:ext cx="54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BC2B40-F375-8CEB-1557-87F7F9F76980}"/>
                    </a:ext>
                  </a:extLst>
                </p14:cNvPr>
                <p14:cNvContentPartPr/>
                <p14:nvPr/>
              </p14:nvContentPartPr>
              <p14:xfrm>
                <a:off x="4979160" y="4030320"/>
                <a:ext cx="106560" cy="8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BC2B40-F375-8CEB-1557-87F7F9F7698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0160" y="4021320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E1F489D-201C-AA8F-336F-728392912197}"/>
                    </a:ext>
                  </a:extLst>
                </p14:cNvPr>
                <p14:cNvContentPartPr/>
                <p14:nvPr/>
              </p14:nvContentPartPr>
              <p14:xfrm>
                <a:off x="5144040" y="3918360"/>
                <a:ext cx="154440" cy="283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E1F489D-201C-AA8F-336F-7283929121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5040" y="3909720"/>
                  <a:ext cx="17208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994856B-FAF1-F1B2-B776-0219A116198D}"/>
                  </a:ext>
                </a:extLst>
              </p14:cNvPr>
              <p14:cNvContentPartPr/>
              <p14:nvPr/>
            </p14:nvContentPartPr>
            <p14:xfrm>
              <a:off x="6981480" y="2035200"/>
              <a:ext cx="71640" cy="74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994856B-FAF1-F1B2-B776-0219A11619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2480" y="2026200"/>
                <a:ext cx="8928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4F7D4A0-2FAF-4D17-EDDC-235CBD4DB775}"/>
              </a:ext>
            </a:extLst>
          </p:cNvPr>
          <p:cNvGrpSpPr/>
          <p:nvPr/>
        </p:nvGrpSpPr>
        <p:grpSpPr>
          <a:xfrm>
            <a:off x="7209360" y="1834320"/>
            <a:ext cx="550440" cy="256320"/>
            <a:chOff x="7209360" y="1834320"/>
            <a:chExt cx="55044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CA71824-5690-A9FB-222B-1891B2D80B4B}"/>
                    </a:ext>
                  </a:extLst>
                </p14:cNvPr>
                <p14:cNvContentPartPr/>
                <p14:nvPr/>
              </p14:nvContentPartPr>
              <p14:xfrm>
                <a:off x="7209360" y="1834320"/>
                <a:ext cx="168480" cy="255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CA71824-5690-A9FB-222B-1891B2D80B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00360" y="1825680"/>
                  <a:ext cx="186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BAC0EB6-366C-9B5C-6C67-392E886DDB1A}"/>
                    </a:ext>
                  </a:extLst>
                </p14:cNvPr>
                <p14:cNvContentPartPr/>
                <p14:nvPr/>
              </p14:nvContentPartPr>
              <p14:xfrm>
                <a:off x="7421760" y="1869240"/>
                <a:ext cx="111960" cy="221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BAC0EB6-366C-9B5C-6C67-392E886DDB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2760" y="1860240"/>
                  <a:ext cx="129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DF2A94-38E1-3EA6-D647-91FBB24AEC31}"/>
                    </a:ext>
                  </a:extLst>
                </p14:cNvPr>
                <p14:cNvContentPartPr/>
                <p14:nvPr/>
              </p14:nvContentPartPr>
              <p14:xfrm>
                <a:off x="7427520" y="1993440"/>
                <a:ext cx="123840" cy="36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DF2A94-38E1-3EA6-D647-91FBB24AEC3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18880" y="1984440"/>
                  <a:ext cx="141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A78BCFC-650E-F924-A59D-B491D5F2A643}"/>
                    </a:ext>
                  </a:extLst>
                </p14:cNvPr>
                <p14:cNvContentPartPr/>
                <p14:nvPr/>
              </p14:nvContentPartPr>
              <p14:xfrm>
                <a:off x="7580520" y="1838280"/>
                <a:ext cx="179280" cy="221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A78BCFC-650E-F924-A59D-B491D5F2A6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71880" y="1829280"/>
                  <a:ext cx="1969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19A8506-4118-3762-7F1C-55C578E3E6D4}"/>
                  </a:ext>
                </a:extLst>
              </p14:cNvPr>
              <p14:cNvContentPartPr/>
              <p14:nvPr/>
            </p14:nvContentPartPr>
            <p14:xfrm>
              <a:off x="5118120" y="2130960"/>
              <a:ext cx="360" cy="1577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19A8506-4118-3762-7F1C-55C578E3E6D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9480" y="2121960"/>
                <a:ext cx="18000" cy="15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AB73AB5-8123-C407-F588-F6D59A81CBB8}"/>
                  </a:ext>
                </a:extLst>
              </p14:cNvPr>
              <p14:cNvContentPartPr/>
              <p14:nvPr/>
            </p14:nvContentPartPr>
            <p14:xfrm>
              <a:off x="5142960" y="2062200"/>
              <a:ext cx="1836360" cy="32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AB73AB5-8123-C407-F588-F6D59A81CB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34320" y="2053560"/>
                <a:ext cx="185400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3CC14FD3-09DC-EE63-CD5B-39BA84F0E488}"/>
              </a:ext>
            </a:extLst>
          </p:cNvPr>
          <p:cNvGrpSpPr/>
          <p:nvPr/>
        </p:nvGrpSpPr>
        <p:grpSpPr>
          <a:xfrm>
            <a:off x="4958280" y="1711920"/>
            <a:ext cx="343440" cy="429480"/>
            <a:chOff x="4958280" y="1711920"/>
            <a:chExt cx="34344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8D86A87-0DC5-2AFB-1C50-766921EFFA95}"/>
                    </a:ext>
                  </a:extLst>
                </p14:cNvPr>
                <p14:cNvContentPartPr/>
                <p14:nvPr/>
              </p14:nvContentPartPr>
              <p14:xfrm>
                <a:off x="5086440" y="2066160"/>
                <a:ext cx="77400" cy="75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8D86A87-0DC5-2AFB-1C50-766921EFFA9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77800" y="2057160"/>
                  <a:ext cx="95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66D0F2-3EC7-893E-1A4F-9CA59A28A87C}"/>
                    </a:ext>
                  </a:extLst>
                </p14:cNvPr>
                <p14:cNvContentPartPr/>
                <p14:nvPr/>
              </p14:nvContentPartPr>
              <p14:xfrm>
                <a:off x="4958280" y="1711920"/>
                <a:ext cx="188280" cy="234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66D0F2-3EC7-893E-1A4F-9CA59A28A87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49280" y="1702920"/>
                  <a:ext cx="205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2F9CC9-7A7F-5F81-8909-0038AB3CAFF9}"/>
                    </a:ext>
                  </a:extLst>
                </p14:cNvPr>
                <p14:cNvContentPartPr/>
                <p14:nvPr/>
              </p14:nvContentPartPr>
              <p14:xfrm>
                <a:off x="5165280" y="1737840"/>
                <a:ext cx="136440" cy="177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2F9CC9-7A7F-5F81-8909-0038AB3CAF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6280" y="1728840"/>
                  <a:ext cx="1540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B931F10-56B2-F3FB-A798-F28C326C180F}"/>
                  </a:ext>
                </a:extLst>
              </p14:cNvPr>
              <p14:cNvContentPartPr/>
              <p14:nvPr/>
            </p14:nvContentPartPr>
            <p14:xfrm>
              <a:off x="5105880" y="3753840"/>
              <a:ext cx="196092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B931F10-56B2-F3FB-A798-F28C326C180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7240" y="3745200"/>
                <a:ext cx="1978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0448930-84A0-C50C-C44A-054C957B6496}"/>
                  </a:ext>
                </a:extLst>
              </p14:cNvPr>
              <p14:cNvContentPartPr/>
              <p14:nvPr/>
            </p14:nvContentPartPr>
            <p14:xfrm>
              <a:off x="7011360" y="2125560"/>
              <a:ext cx="360" cy="1557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0448930-84A0-C50C-C44A-054C957B649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2720" y="2116920"/>
                <a:ext cx="18000" cy="157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BDB689B8-651B-617E-934E-E7E10A335DE8}"/>
              </a:ext>
            </a:extLst>
          </p:cNvPr>
          <p:cNvGrpSpPr/>
          <p:nvPr/>
        </p:nvGrpSpPr>
        <p:grpSpPr>
          <a:xfrm>
            <a:off x="6978600" y="3660240"/>
            <a:ext cx="587880" cy="460080"/>
            <a:chOff x="6978600" y="3660240"/>
            <a:chExt cx="58788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48F9F3-3B66-6DA0-84A2-0163D12D3D14}"/>
                    </a:ext>
                  </a:extLst>
                </p14:cNvPr>
                <p14:cNvContentPartPr/>
                <p14:nvPr/>
              </p14:nvContentPartPr>
              <p14:xfrm>
                <a:off x="6978600" y="3660240"/>
                <a:ext cx="97560" cy="107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48F9F3-3B66-6DA0-84A2-0163D12D3D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69600" y="3651600"/>
                  <a:ext cx="115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1EE0911-9031-79B9-5BDB-061328643C01}"/>
                    </a:ext>
                  </a:extLst>
                </p14:cNvPr>
                <p14:cNvContentPartPr/>
                <p14:nvPr/>
              </p14:nvContentPartPr>
              <p14:xfrm>
                <a:off x="7075800" y="3873360"/>
                <a:ext cx="139320" cy="241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1EE0911-9031-79B9-5BDB-061328643C0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66800" y="3864360"/>
                  <a:ext cx="156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B763E2-E609-C5F7-3DDF-3320C4081EC9}"/>
                    </a:ext>
                  </a:extLst>
                </p14:cNvPr>
                <p14:cNvContentPartPr/>
                <p14:nvPr/>
              </p14:nvContentPartPr>
              <p14:xfrm>
                <a:off x="7193520" y="3874800"/>
                <a:ext cx="134640" cy="2210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B763E2-E609-C5F7-3DDF-3320C4081EC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84520" y="3866160"/>
                  <a:ext cx="152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F583E6D-67DB-EDEF-99B6-AD5BB1C3F521}"/>
                    </a:ext>
                  </a:extLst>
                </p14:cNvPr>
                <p14:cNvContentPartPr/>
                <p14:nvPr/>
              </p14:nvContentPartPr>
              <p14:xfrm>
                <a:off x="7230960" y="3987840"/>
                <a:ext cx="102960" cy="26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F583E6D-67DB-EDEF-99B6-AD5BB1C3F5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2320" y="3978840"/>
                  <a:ext cx="120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A7879F-5828-169C-D9A7-CA8134F29357}"/>
                    </a:ext>
                  </a:extLst>
                </p14:cNvPr>
                <p14:cNvContentPartPr/>
                <p14:nvPr/>
              </p14:nvContentPartPr>
              <p14:xfrm>
                <a:off x="7374960" y="3907200"/>
                <a:ext cx="191520" cy="213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A7879F-5828-169C-D9A7-CA8134F2935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65960" y="3898560"/>
                  <a:ext cx="2091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13DFAD8-E840-BBBC-C29D-497CE57193A9}"/>
                  </a:ext>
                </a:extLst>
              </p14:cNvPr>
              <p14:cNvContentPartPr/>
              <p14:nvPr/>
            </p14:nvContentPartPr>
            <p14:xfrm>
              <a:off x="7138800" y="1755120"/>
              <a:ext cx="635040" cy="339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13DFAD8-E840-BBBC-C29D-497CE57193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20800" y="1719480"/>
                <a:ext cx="670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9153FD8-3F3A-C973-1871-DF41822349B3}"/>
                  </a:ext>
                </a:extLst>
              </p14:cNvPr>
              <p14:cNvContentPartPr/>
              <p14:nvPr/>
            </p14:nvContentPartPr>
            <p14:xfrm>
              <a:off x="4848480" y="3886320"/>
              <a:ext cx="596160" cy="363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9153FD8-3F3A-C973-1871-DF41822349B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30840" y="3850680"/>
                <a:ext cx="631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D2C44C7-B70E-3D7E-5B74-A97FB5BAA7A6}"/>
                  </a:ext>
                </a:extLst>
              </p14:cNvPr>
              <p14:cNvContentPartPr/>
              <p14:nvPr/>
            </p14:nvContentPartPr>
            <p14:xfrm>
              <a:off x="6070680" y="1991640"/>
              <a:ext cx="127080" cy="1472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D2C44C7-B70E-3D7E-5B74-A97FB5BAA7A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61680" y="1983000"/>
                <a:ext cx="144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E3569B8-EFF6-FD6D-35C1-CEAD968F2597}"/>
                  </a:ext>
                </a:extLst>
              </p14:cNvPr>
              <p14:cNvContentPartPr/>
              <p14:nvPr/>
            </p14:nvContentPartPr>
            <p14:xfrm>
              <a:off x="5069520" y="2822880"/>
              <a:ext cx="138600" cy="190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E3569B8-EFF6-FD6D-35C1-CEAD968F259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60880" y="2814240"/>
                <a:ext cx="1562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3EE2500-B09C-EA24-6866-73B6E68374DF}"/>
                  </a:ext>
                </a:extLst>
              </p14:cNvPr>
              <p14:cNvContentPartPr/>
              <p14:nvPr/>
            </p14:nvContentPartPr>
            <p14:xfrm>
              <a:off x="6961320" y="2738640"/>
              <a:ext cx="122760" cy="1674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3EE2500-B09C-EA24-6866-73B6E68374D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52680" y="2730000"/>
                <a:ext cx="1404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EB6861E-AB5C-3DF7-E5A3-A92FF574929F}"/>
                  </a:ext>
                </a:extLst>
              </p14:cNvPr>
              <p14:cNvContentPartPr/>
              <p14:nvPr/>
            </p14:nvContentPartPr>
            <p14:xfrm>
              <a:off x="6040080" y="3662040"/>
              <a:ext cx="163080" cy="181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EB6861E-AB5C-3DF7-E5A3-A92FF574929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31440" y="3653400"/>
                <a:ext cx="180720" cy="19944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Picture 48" descr="A picture containing text, outdoor, road, tree&#10;&#10;Description automatically generated">
            <a:extLst>
              <a:ext uri="{FF2B5EF4-FFF2-40B4-BE49-F238E27FC236}">
                <a16:creationId xmlns:a16="http://schemas.microsoft.com/office/drawing/2014/main" id="{B8A9C842-5AA3-1529-F531-778FD3C7F80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18" y="3548309"/>
            <a:ext cx="1460082" cy="10950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72EC937-22A1-663F-FE33-7F3B888D6298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830680" y="1423508"/>
            <a:ext cx="2057862" cy="9843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044998A-85C6-DF98-3A4C-50486E7D3C6E}"/>
              </a:ext>
            </a:extLst>
          </p:cNvPr>
          <p:cNvSpPr txBox="1"/>
          <p:nvPr/>
        </p:nvSpPr>
        <p:spPr>
          <a:xfrm>
            <a:off x="7749000" y="2491012"/>
            <a:ext cx="3467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Source : </a:t>
            </a:r>
            <a:r>
              <a:rPr lang="en-US" sz="800" dirty="0">
                <a:hlinkClick r:id="rId62"/>
              </a:rPr>
              <a:t>http://www.vs.inf.ethz.ch/contact/CNBmap.html</a:t>
            </a:r>
            <a:r>
              <a:rPr lang="en-US" sz="800" dirty="0"/>
              <a:t>,</a:t>
            </a:r>
            <a:endParaRPr lang="en-IN" sz="80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274EAB-65D6-FFF8-4502-98EF4E7254EF}"/>
              </a:ext>
            </a:extLst>
          </p:cNvPr>
          <p:cNvGrpSpPr/>
          <p:nvPr/>
        </p:nvGrpSpPr>
        <p:grpSpPr>
          <a:xfrm>
            <a:off x="5657040" y="1691120"/>
            <a:ext cx="939730" cy="177840"/>
            <a:chOff x="5657040" y="1691120"/>
            <a:chExt cx="86364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82D91E-E403-8036-81D7-D23B30E736F8}"/>
                    </a:ext>
                  </a:extLst>
                </p14:cNvPr>
                <p14:cNvContentPartPr/>
                <p14:nvPr/>
              </p14:nvContentPartPr>
              <p14:xfrm>
                <a:off x="5657040" y="1691120"/>
                <a:ext cx="16200" cy="163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82D91E-E403-8036-81D7-D23B30E736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48940" y="1683180"/>
                  <a:ext cx="32738" cy="179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83786B9-12B8-B247-FECC-6A5CC8A46C2F}"/>
                    </a:ext>
                  </a:extLst>
                </p14:cNvPr>
                <p14:cNvContentPartPr/>
                <p14:nvPr/>
              </p14:nvContentPartPr>
              <p14:xfrm>
                <a:off x="5737680" y="1708400"/>
                <a:ext cx="82440" cy="144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83786B9-12B8-B247-FECC-6A5CC8A46C2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29403" y="1700452"/>
                  <a:ext cx="98663" cy="160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25AC2D-122B-C063-DB5D-1C68E7D761E0}"/>
                    </a:ext>
                  </a:extLst>
                </p14:cNvPr>
                <p14:cNvContentPartPr/>
                <p14:nvPr/>
              </p14:nvContentPartPr>
              <p14:xfrm>
                <a:off x="5724360" y="1702280"/>
                <a:ext cx="138600" cy="3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25AC2D-122B-C063-DB5D-1C68E7D761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16421" y="1694098"/>
                  <a:ext cx="154809" cy="19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623F126-270B-7AE5-70F5-5F261E2CD403}"/>
                    </a:ext>
                  </a:extLst>
                </p14:cNvPr>
                <p14:cNvContentPartPr/>
                <p14:nvPr/>
              </p14:nvContentPartPr>
              <p14:xfrm>
                <a:off x="5949000" y="1723520"/>
                <a:ext cx="7920" cy="113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623F126-270B-7AE5-70F5-5F261E2CD4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940750" y="1715583"/>
                  <a:ext cx="24090" cy="129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C6FB2EF-5270-4150-3113-B57B654BADC0}"/>
                    </a:ext>
                  </a:extLst>
                </p14:cNvPr>
                <p14:cNvContentPartPr/>
                <p14:nvPr/>
              </p14:nvContentPartPr>
              <p14:xfrm>
                <a:off x="5899320" y="1773920"/>
                <a:ext cx="112320" cy="14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C6FB2EF-5270-4150-3113-B57B654BADC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91368" y="1766065"/>
                  <a:ext cx="128555" cy="30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7FF609-EECC-3D56-CEA7-AAE64D3E3AAB}"/>
                    </a:ext>
                  </a:extLst>
                </p14:cNvPr>
                <p14:cNvContentPartPr/>
                <p14:nvPr/>
              </p14:nvContentPartPr>
              <p14:xfrm>
                <a:off x="6104520" y="1710920"/>
                <a:ext cx="106200" cy="142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7FF609-EECC-3D56-CEA7-AAE64D3E3AA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096249" y="1702653"/>
                  <a:ext cx="122411" cy="158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586EC1A-263D-A7FF-4E8C-1D78D5809401}"/>
                    </a:ext>
                  </a:extLst>
                </p14:cNvPr>
                <p14:cNvContentPartPr/>
                <p14:nvPr/>
              </p14:nvContentPartPr>
              <p14:xfrm>
                <a:off x="6242040" y="1755920"/>
                <a:ext cx="23400" cy="50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586EC1A-263D-A7FF-4E8C-1D78D580940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234130" y="1747856"/>
                  <a:ext cx="39549" cy="21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81F8F6-0DDF-B754-A131-690FF210D9FF}"/>
                    </a:ext>
                  </a:extLst>
                </p14:cNvPr>
                <p14:cNvContentPartPr/>
                <p14:nvPr/>
              </p14:nvContentPartPr>
              <p14:xfrm>
                <a:off x="6324480" y="1691480"/>
                <a:ext cx="16200" cy="144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81F8F6-0DDF-B754-A131-690FF210D9F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16215" y="1683534"/>
                  <a:ext cx="32400" cy="160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156A668-324D-D95B-0B5B-BDFDE178B2F6}"/>
                    </a:ext>
                  </a:extLst>
                </p14:cNvPr>
                <p14:cNvContentPartPr/>
                <p14:nvPr/>
              </p14:nvContentPartPr>
              <p14:xfrm>
                <a:off x="6426720" y="1722080"/>
                <a:ext cx="93960" cy="103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156A668-324D-D95B-0B5B-BDFDE178B2F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18780" y="1714130"/>
                  <a:ext cx="110171" cy="1199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F71D1BE-F4F8-F0E7-D178-44DD3B480448}"/>
              </a:ext>
            </a:extLst>
          </p:cNvPr>
          <p:cNvGrpSpPr/>
          <p:nvPr/>
        </p:nvGrpSpPr>
        <p:grpSpPr>
          <a:xfrm>
            <a:off x="4556880" y="2763920"/>
            <a:ext cx="321480" cy="189720"/>
            <a:chOff x="4556880" y="2763920"/>
            <a:chExt cx="32148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7B0C2BB-8BD1-A1BE-F912-2BCBA37F0BB5}"/>
                    </a:ext>
                  </a:extLst>
                </p14:cNvPr>
                <p14:cNvContentPartPr/>
                <p14:nvPr/>
              </p14:nvContentPartPr>
              <p14:xfrm>
                <a:off x="4556880" y="2763920"/>
                <a:ext cx="162720" cy="1897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7B0C2BB-8BD1-A1BE-F912-2BCBA37F0BB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47880" y="2754920"/>
                  <a:ext cx="180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6097ECC-FA6B-C9D2-7B4D-05067435A3E4}"/>
                    </a:ext>
                  </a:extLst>
                </p14:cNvPr>
                <p14:cNvContentPartPr/>
                <p14:nvPr/>
              </p14:nvContentPartPr>
              <p14:xfrm>
                <a:off x="4752000" y="2765000"/>
                <a:ext cx="126360" cy="164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6097ECC-FA6B-C9D2-7B4D-05067435A3E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43360" y="2756000"/>
                  <a:ext cx="1440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1FFF53D-8590-653E-B5E0-788E369C937A}"/>
              </a:ext>
            </a:extLst>
          </p:cNvPr>
          <p:cNvGrpSpPr/>
          <p:nvPr/>
        </p:nvGrpSpPr>
        <p:grpSpPr>
          <a:xfrm>
            <a:off x="7255440" y="2731160"/>
            <a:ext cx="298800" cy="204840"/>
            <a:chOff x="7255440" y="2731160"/>
            <a:chExt cx="29880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C0E0AF3-DE9B-F14D-B814-F73DF65A7548}"/>
                    </a:ext>
                  </a:extLst>
                </p14:cNvPr>
                <p14:cNvContentPartPr/>
                <p14:nvPr/>
              </p14:nvContentPartPr>
              <p14:xfrm>
                <a:off x="7255440" y="2731160"/>
                <a:ext cx="111960" cy="204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C0E0AF3-DE9B-F14D-B814-F73DF65A754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46800" y="2722160"/>
                  <a:ext cx="129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63D2EA4-BB4E-D0A9-04B7-D5EB60046BF2}"/>
                    </a:ext>
                  </a:extLst>
                </p14:cNvPr>
                <p14:cNvContentPartPr/>
                <p14:nvPr/>
              </p14:nvContentPartPr>
              <p14:xfrm>
                <a:off x="7403760" y="2738720"/>
                <a:ext cx="150480" cy="189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63D2EA4-BB4E-D0A9-04B7-D5EB60046BF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95120" y="2730080"/>
                  <a:ext cx="1681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7D1E775-D56D-4687-8E2C-4F7C01824E59}"/>
              </a:ext>
            </a:extLst>
          </p:cNvPr>
          <p:cNvGrpSpPr/>
          <p:nvPr/>
        </p:nvGrpSpPr>
        <p:grpSpPr>
          <a:xfrm>
            <a:off x="5728320" y="3888560"/>
            <a:ext cx="897840" cy="201960"/>
            <a:chOff x="5728320" y="3888560"/>
            <a:chExt cx="89784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80D32F-FC9B-4DE1-7EF9-F7D659AE7D8A}"/>
                    </a:ext>
                  </a:extLst>
                </p14:cNvPr>
                <p14:cNvContentPartPr/>
                <p14:nvPr/>
              </p14:nvContentPartPr>
              <p14:xfrm>
                <a:off x="5728320" y="3888560"/>
                <a:ext cx="28080" cy="167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80D32F-FC9B-4DE1-7EF9-F7D659AE7D8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719320" y="3879920"/>
                  <a:ext cx="45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400BE6E-1F83-B6C2-EBD5-9D7CFABBC64B}"/>
                    </a:ext>
                  </a:extLst>
                </p14:cNvPr>
                <p14:cNvContentPartPr/>
                <p14:nvPr/>
              </p14:nvContentPartPr>
              <p14:xfrm>
                <a:off x="5804640" y="3919520"/>
                <a:ext cx="101880" cy="130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400BE6E-1F83-B6C2-EBD5-9D7CFABBC64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796000" y="3910880"/>
                  <a:ext cx="119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1ABDB8B-5E64-E6C7-23EF-9F18890E15F2}"/>
                    </a:ext>
                  </a:extLst>
                </p14:cNvPr>
                <p14:cNvContentPartPr/>
                <p14:nvPr/>
              </p14:nvContentPartPr>
              <p14:xfrm>
                <a:off x="5812560" y="3908000"/>
                <a:ext cx="126360" cy="5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1ABDB8B-5E64-E6C7-23EF-9F18890E15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803920" y="3899360"/>
                  <a:ext cx="144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A855107-E9C4-653E-894E-208DAE657188}"/>
                    </a:ext>
                  </a:extLst>
                </p14:cNvPr>
                <p14:cNvContentPartPr/>
                <p14:nvPr/>
              </p14:nvContentPartPr>
              <p14:xfrm>
                <a:off x="6017760" y="3945080"/>
                <a:ext cx="17640" cy="105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A855107-E9C4-653E-894E-208DAE65718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08760" y="3936440"/>
                  <a:ext cx="35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562873F-20D1-B97F-BBD6-129EDA0C26E7}"/>
                    </a:ext>
                  </a:extLst>
                </p14:cNvPr>
                <p14:cNvContentPartPr/>
                <p14:nvPr/>
              </p14:nvContentPartPr>
              <p14:xfrm>
                <a:off x="5975640" y="3981440"/>
                <a:ext cx="133920" cy="9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562873F-20D1-B97F-BBD6-129EDA0C26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66640" y="3972800"/>
                  <a:ext cx="151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915B42F-BDAB-FFF5-20D5-869693307D7F}"/>
                    </a:ext>
                  </a:extLst>
                </p14:cNvPr>
                <p14:cNvContentPartPr/>
                <p14:nvPr/>
              </p14:nvContentPartPr>
              <p14:xfrm>
                <a:off x="6184800" y="3926000"/>
                <a:ext cx="113760" cy="143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915B42F-BDAB-FFF5-20D5-869693307D7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75800" y="391736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3F16987-9343-8606-BA63-7024E18950DE}"/>
                    </a:ext>
                  </a:extLst>
                </p14:cNvPr>
                <p14:cNvContentPartPr/>
                <p14:nvPr/>
              </p14:nvContentPartPr>
              <p14:xfrm>
                <a:off x="6350760" y="3973880"/>
                <a:ext cx="7200" cy="176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3F16987-9343-8606-BA63-7024E18950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42120" y="3964880"/>
                  <a:ext cx="2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809EFE-54A5-A449-D653-B9B2C1350BD2}"/>
                    </a:ext>
                  </a:extLst>
                </p14:cNvPr>
                <p14:cNvContentPartPr/>
                <p14:nvPr/>
              </p14:nvContentPartPr>
              <p14:xfrm>
                <a:off x="6404040" y="3924200"/>
                <a:ext cx="23400" cy="140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809EFE-54A5-A449-D653-B9B2C1350BD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395040" y="3915560"/>
                  <a:ext cx="41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FAF0C18-E92B-118E-1DCA-9C2E14484DB2}"/>
                    </a:ext>
                  </a:extLst>
                </p14:cNvPr>
                <p14:cNvContentPartPr/>
                <p14:nvPr/>
              </p14:nvContentPartPr>
              <p14:xfrm>
                <a:off x="6509880" y="3972800"/>
                <a:ext cx="116280" cy="117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FAF0C18-E92B-118E-1DCA-9C2E14484DB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500880" y="3963800"/>
                  <a:ext cx="133920" cy="13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430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2FA8B-3C85-239D-D9C4-6C3AA6742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77AC5-5533-E2E6-C1BA-34D0BB41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0CDA0-DFA6-F1CB-7482-00856B67B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A7B868-576F-3071-ED25-33C6192F143B}"/>
                  </a:ext>
                </a:extLst>
              </p14:cNvPr>
              <p14:cNvContentPartPr/>
              <p14:nvPr/>
            </p14:nvContentPartPr>
            <p14:xfrm>
              <a:off x="5082840" y="378552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A7B868-576F-3071-ED25-33C6192F14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74200" y="3776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D684D30-778B-1A00-9097-5B48DEC42D54}"/>
                  </a:ext>
                </a:extLst>
              </p14:cNvPr>
              <p14:cNvContentPartPr/>
              <p14:nvPr/>
            </p14:nvContentPartPr>
            <p14:xfrm>
              <a:off x="5059440" y="3718920"/>
              <a:ext cx="87840" cy="91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D684D30-778B-1A00-9097-5B48DEC42D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0440" y="3709920"/>
                <a:ext cx="105480" cy="10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34931A1-220C-A209-CF3C-EF85E820BF14}"/>
              </a:ext>
            </a:extLst>
          </p:cNvPr>
          <p:cNvGrpSpPr/>
          <p:nvPr/>
        </p:nvGrpSpPr>
        <p:grpSpPr>
          <a:xfrm>
            <a:off x="4957200" y="3918360"/>
            <a:ext cx="341280" cy="283320"/>
            <a:chOff x="4957200" y="3918360"/>
            <a:chExt cx="341280" cy="28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90EE2D-470E-9CEC-66C9-8152D0218B88}"/>
                    </a:ext>
                  </a:extLst>
                </p14:cNvPr>
                <p14:cNvContentPartPr/>
                <p14:nvPr/>
              </p14:nvContentPartPr>
              <p14:xfrm>
                <a:off x="4957200" y="3934920"/>
                <a:ext cx="31320" cy="2152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90EE2D-470E-9CEC-66C9-8152D0218B8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8200" y="3925920"/>
                  <a:ext cx="489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4975FC5-78A5-9150-999C-385495138915}"/>
                    </a:ext>
                  </a:extLst>
                </p14:cNvPr>
                <p14:cNvContentPartPr/>
                <p14:nvPr/>
              </p14:nvContentPartPr>
              <p14:xfrm>
                <a:off x="5055480" y="3928080"/>
                <a:ext cx="36720" cy="211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4975FC5-78A5-9150-999C-3854951389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46480" y="3919080"/>
                  <a:ext cx="54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FBC7A11-F64C-2B22-75FA-263416AC05CB}"/>
                    </a:ext>
                  </a:extLst>
                </p14:cNvPr>
                <p14:cNvContentPartPr/>
                <p14:nvPr/>
              </p14:nvContentPartPr>
              <p14:xfrm>
                <a:off x="4979160" y="4030320"/>
                <a:ext cx="106560" cy="8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FBC7A11-F64C-2B22-75FA-263416AC05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0160" y="4021320"/>
                  <a:ext cx="1242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A7F834-54F3-09A6-EFE0-7B51B89386EF}"/>
                    </a:ext>
                  </a:extLst>
                </p14:cNvPr>
                <p14:cNvContentPartPr/>
                <p14:nvPr/>
              </p14:nvContentPartPr>
              <p14:xfrm>
                <a:off x="5144040" y="3918360"/>
                <a:ext cx="154440" cy="283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A7F834-54F3-09A6-EFE0-7B51B89386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5040" y="3909720"/>
                  <a:ext cx="172080" cy="30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A4BEF2-5CE5-0C9C-83C1-A3279FE9D1E8}"/>
                  </a:ext>
                </a:extLst>
              </p14:cNvPr>
              <p14:cNvContentPartPr/>
              <p14:nvPr/>
            </p14:nvContentPartPr>
            <p14:xfrm>
              <a:off x="6981480" y="2035200"/>
              <a:ext cx="71640" cy="74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A4BEF2-5CE5-0C9C-83C1-A3279FE9D1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2480" y="2026200"/>
                <a:ext cx="8928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36F5811F-C127-E7E4-7AA8-274C1CB1A1DF}"/>
              </a:ext>
            </a:extLst>
          </p:cNvPr>
          <p:cNvGrpSpPr/>
          <p:nvPr/>
        </p:nvGrpSpPr>
        <p:grpSpPr>
          <a:xfrm>
            <a:off x="7209360" y="1834320"/>
            <a:ext cx="550440" cy="256320"/>
            <a:chOff x="7209360" y="1834320"/>
            <a:chExt cx="55044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8A7C3A-1784-E3D8-DB52-ACD97DFC1412}"/>
                    </a:ext>
                  </a:extLst>
                </p14:cNvPr>
                <p14:cNvContentPartPr/>
                <p14:nvPr/>
              </p14:nvContentPartPr>
              <p14:xfrm>
                <a:off x="7209360" y="1834320"/>
                <a:ext cx="168480" cy="255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8A7C3A-1784-E3D8-DB52-ACD97DFC14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00360" y="1825680"/>
                  <a:ext cx="186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E774E18-0E5C-732F-BA42-4914DFBA21A3}"/>
                    </a:ext>
                  </a:extLst>
                </p14:cNvPr>
                <p14:cNvContentPartPr/>
                <p14:nvPr/>
              </p14:nvContentPartPr>
              <p14:xfrm>
                <a:off x="7421760" y="1869240"/>
                <a:ext cx="111960" cy="221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E774E18-0E5C-732F-BA42-4914DFBA21A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12760" y="1860240"/>
                  <a:ext cx="129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BA9EDA-C188-D3A8-20BB-99359CC163E0}"/>
                    </a:ext>
                  </a:extLst>
                </p14:cNvPr>
                <p14:cNvContentPartPr/>
                <p14:nvPr/>
              </p14:nvContentPartPr>
              <p14:xfrm>
                <a:off x="7427520" y="1993440"/>
                <a:ext cx="123840" cy="3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BA9EDA-C188-D3A8-20BB-99359CC163E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18880" y="1984440"/>
                  <a:ext cx="141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A5962C9-C1D3-5025-D975-2420BC3D3319}"/>
                    </a:ext>
                  </a:extLst>
                </p14:cNvPr>
                <p14:cNvContentPartPr/>
                <p14:nvPr/>
              </p14:nvContentPartPr>
              <p14:xfrm>
                <a:off x="7580520" y="1838280"/>
                <a:ext cx="179280" cy="221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A5962C9-C1D3-5025-D975-2420BC3D33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71880" y="1829280"/>
                  <a:ext cx="196920" cy="2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C97BF37-574C-6D5F-6F00-1224990BB3A3}"/>
                  </a:ext>
                </a:extLst>
              </p14:cNvPr>
              <p14:cNvContentPartPr/>
              <p14:nvPr/>
            </p14:nvContentPartPr>
            <p14:xfrm>
              <a:off x="5118120" y="2130960"/>
              <a:ext cx="360" cy="1577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C97BF37-574C-6D5F-6F00-1224990BB3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09480" y="2121960"/>
                <a:ext cx="18000" cy="15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155F45-C6F5-D931-AB25-C16F9AFBCC04}"/>
                  </a:ext>
                </a:extLst>
              </p14:cNvPr>
              <p14:cNvContentPartPr/>
              <p14:nvPr/>
            </p14:nvContentPartPr>
            <p14:xfrm>
              <a:off x="5142960" y="2062200"/>
              <a:ext cx="1836360" cy="32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155F45-C6F5-D931-AB25-C16F9AFBCC0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34320" y="2053560"/>
                <a:ext cx="1854000" cy="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C82722-D07E-BFB0-8D5E-EDFC2DF8855D}"/>
              </a:ext>
            </a:extLst>
          </p:cNvPr>
          <p:cNvGrpSpPr/>
          <p:nvPr/>
        </p:nvGrpSpPr>
        <p:grpSpPr>
          <a:xfrm>
            <a:off x="4958280" y="1711920"/>
            <a:ext cx="343440" cy="429480"/>
            <a:chOff x="4958280" y="1711920"/>
            <a:chExt cx="343440" cy="4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73E471-EE01-89F7-1BED-CC569C5BFE50}"/>
                    </a:ext>
                  </a:extLst>
                </p14:cNvPr>
                <p14:cNvContentPartPr/>
                <p14:nvPr/>
              </p14:nvContentPartPr>
              <p14:xfrm>
                <a:off x="5086440" y="2066160"/>
                <a:ext cx="77400" cy="752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73E471-EE01-89F7-1BED-CC569C5BFE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77800" y="2057160"/>
                  <a:ext cx="950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F90E8A-5787-7524-5005-AE9830DCEE0F}"/>
                    </a:ext>
                  </a:extLst>
                </p14:cNvPr>
                <p14:cNvContentPartPr/>
                <p14:nvPr/>
              </p14:nvContentPartPr>
              <p14:xfrm>
                <a:off x="4958280" y="1711920"/>
                <a:ext cx="188280" cy="234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F90E8A-5787-7524-5005-AE9830DCEE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49280" y="1702920"/>
                  <a:ext cx="205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37E6836-E8DF-6E29-A0EE-070AF77A92F2}"/>
                    </a:ext>
                  </a:extLst>
                </p14:cNvPr>
                <p14:cNvContentPartPr/>
                <p14:nvPr/>
              </p14:nvContentPartPr>
              <p14:xfrm>
                <a:off x="5165280" y="1737840"/>
                <a:ext cx="136440" cy="17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37E6836-E8DF-6E29-A0EE-070AF77A92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56280" y="1728840"/>
                  <a:ext cx="154080" cy="19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EF682B1-C783-980F-DF3E-0520FD5AE899}"/>
                  </a:ext>
                </a:extLst>
              </p14:cNvPr>
              <p14:cNvContentPartPr/>
              <p14:nvPr/>
            </p14:nvContentPartPr>
            <p14:xfrm>
              <a:off x="5105880" y="3753840"/>
              <a:ext cx="196092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EF682B1-C783-980F-DF3E-0520FD5AE8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7240" y="3745200"/>
                <a:ext cx="1978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6F4E1F8-68C1-92D1-4B32-35CECDBB3FDE}"/>
                  </a:ext>
                </a:extLst>
              </p14:cNvPr>
              <p14:cNvContentPartPr/>
              <p14:nvPr/>
            </p14:nvContentPartPr>
            <p14:xfrm>
              <a:off x="7011360" y="2125560"/>
              <a:ext cx="360" cy="1557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6F4E1F8-68C1-92D1-4B32-35CECDBB3F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2720" y="2116920"/>
                <a:ext cx="18000" cy="157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6576A53F-309E-BF41-48C4-531C5E72F9F6}"/>
              </a:ext>
            </a:extLst>
          </p:cNvPr>
          <p:cNvGrpSpPr/>
          <p:nvPr/>
        </p:nvGrpSpPr>
        <p:grpSpPr>
          <a:xfrm>
            <a:off x="6978600" y="3660240"/>
            <a:ext cx="587880" cy="460080"/>
            <a:chOff x="6978600" y="3660240"/>
            <a:chExt cx="587880" cy="46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444C158-6122-4F6C-F447-25FA4CF4983E}"/>
                    </a:ext>
                  </a:extLst>
                </p14:cNvPr>
                <p14:cNvContentPartPr/>
                <p14:nvPr/>
              </p14:nvContentPartPr>
              <p14:xfrm>
                <a:off x="6978600" y="3660240"/>
                <a:ext cx="97560" cy="107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444C158-6122-4F6C-F447-25FA4CF4983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69600" y="3651600"/>
                  <a:ext cx="115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652665F-5EAA-477A-3009-78B6CAD09940}"/>
                    </a:ext>
                  </a:extLst>
                </p14:cNvPr>
                <p14:cNvContentPartPr/>
                <p14:nvPr/>
              </p14:nvContentPartPr>
              <p14:xfrm>
                <a:off x="7075800" y="3873360"/>
                <a:ext cx="139320" cy="241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652665F-5EAA-477A-3009-78B6CAD099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66800" y="3864360"/>
                  <a:ext cx="156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FC6E02E-4199-38D4-8AE2-26931FBCA61A}"/>
                    </a:ext>
                  </a:extLst>
                </p14:cNvPr>
                <p14:cNvContentPartPr/>
                <p14:nvPr/>
              </p14:nvContentPartPr>
              <p14:xfrm>
                <a:off x="7193520" y="3874800"/>
                <a:ext cx="134640" cy="221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FC6E02E-4199-38D4-8AE2-26931FBCA6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84520" y="3866160"/>
                  <a:ext cx="1522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BD5238F-9A8B-99FC-F4C6-9ACC07E47F31}"/>
                    </a:ext>
                  </a:extLst>
                </p14:cNvPr>
                <p14:cNvContentPartPr/>
                <p14:nvPr/>
              </p14:nvContentPartPr>
              <p14:xfrm>
                <a:off x="7230960" y="3987840"/>
                <a:ext cx="102960" cy="26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BD5238F-9A8B-99FC-F4C6-9ACC07E47F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22320" y="3978840"/>
                  <a:ext cx="120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D84500-663F-356B-C228-F14ECB0693C2}"/>
                    </a:ext>
                  </a:extLst>
                </p14:cNvPr>
                <p14:cNvContentPartPr/>
                <p14:nvPr/>
              </p14:nvContentPartPr>
              <p14:xfrm>
                <a:off x="7374960" y="3907200"/>
                <a:ext cx="191520" cy="213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D84500-663F-356B-C228-F14ECB0693C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65960" y="3898560"/>
                  <a:ext cx="209160" cy="23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725246D-F131-B22F-2552-C43B04B5350F}"/>
                  </a:ext>
                </a:extLst>
              </p14:cNvPr>
              <p14:cNvContentPartPr/>
              <p14:nvPr/>
            </p14:nvContentPartPr>
            <p14:xfrm>
              <a:off x="7138800" y="1755120"/>
              <a:ext cx="635040" cy="339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725246D-F131-B22F-2552-C43B04B535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20800" y="1719480"/>
                <a:ext cx="670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A85F38-90B1-74CE-4B18-D4B04AEBFDBF}"/>
                  </a:ext>
                </a:extLst>
              </p14:cNvPr>
              <p14:cNvContentPartPr/>
              <p14:nvPr/>
            </p14:nvContentPartPr>
            <p14:xfrm>
              <a:off x="4848480" y="3886320"/>
              <a:ext cx="596160" cy="363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A85F38-90B1-74CE-4B18-D4B04AEBFD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30840" y="3850680"/>
                <a:ext cx="631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192C7D8-D85A-2763-394D-F8999AE6A638}"/>
                  </a:ext>
                </a:extLst>
              </p14:cNvPr>
              <p14:cNvContentPartPr/>
              <p14:nvPr/>
            </p14:nvContentPartPr>
            <p14:xfrm>
              <a:off x="6070680" y="1991640"/>
              <a:ext cx="127080" cy="147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192C7D8-D85A-2763-394D-F8999AE6A63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61680" y="1983000"/>
                <a:ext cx="1447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0B51BA1-B016-10BB-37BB-112B058BA80D}"/>
                  </a:ext>
                </a:extLst>
              </p14:cNvPr>
              <p14:cNvContentPartPr/>
              <p14:nvPr/>
            </p14:nvContentPartPr>
            <p14:xfrm>
              <a:off x="5069520" y="2822880"/>
              <a:ext cx="138600" cy="190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0B51BA1-B016-10BB-37BB-112B058BA8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60880" y="2814240"/>
                <a:ext cx="1562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4F05CFF-F8B9-A3FE-3D77-38ACDF1A9BA1}"/>
                  </a:ext>
                </a:extLst>
              </p14:cNvPr>
              <p14:cNvContentPartPr/>
              <p14:nvPr/>
            </p14:nvContentPartPr>
            <p14:xfrm>
              <a:off x="6961320" y="2738640"/>
              <a:ext cx="122760" cy="1674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4F05CFF-F8B9-A3FE-3D77-38ACDF1A9BA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52680" y="2730000"/>
                <a:ext cx="1404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7D423AE-C8EB-A6CD-EC5C-EC7F9D266F38}"/>
                  </a:ext>
                </a:extLst>
              </p14:cNvPr>
              <p14:cNvContentPartPr/>
              <p14:nvPr/>
            </p14:nvContentPartPr>
            <p14:xfrm>
              <a:off x="6040080" y="3662040"/>
              <a:ext cx="163080" cy="181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7D423AE-C8EB-A6CD-EC5C-EC7F9D266F3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031440" y="3653400"/>
                <a:ext cx="180720" cy="19944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Picture 39" descr="A picture containing text, outdoor, road, tree&#10;&#10;Description automatically generated">
            <a:extLst>
              <a:ext uri="{FF2B5EF4-FFF2-40B4-BE49-F238E27FC236}">
                <a16:creationId xmlns:a16="http://schemas.microsoft.com/office/drawing/2014/main" id="{7D5304F7-ECFD-3847-5D91-E49F049195C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18" y="3548309"/>
            <a:ext cx="1460082" cy="109506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AE996E3-BDE2-B858-BFF8-21BD968AFA30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7827429" y="1390393"/>
            <a:ext cx="2057862" cy="98434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2B16C9C-9A8A-E268-BDC4-44FBFE24D437}"/>
              </a:ext>
            </a:extLst>
          </p:cNvPr>
          <p:cNvGrpSpPr/>
          <p:nvPr/>
        </p:nvGrpSpPr>
        <p:grpSpPr>
          <a:xfrm>
            <a:off x="5657040" y="1691120"/>
            <a:ext cx="939730" cy="177840"/>
            <a:chOff x="5657040" y="1691120"/>
            <a:chExt cx="863640" cy="16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C5C9AFB-F0C7-1EDF-55CA-FB014C45AFAC}"/>
                    </a:ext>
                  </a:extLst>
                </p14:cNvPr>
                <p14:cNvContentPartPr/>
                <p14:nvPr/>
              </p14:nvContentPartPr>
              <p14:xfrm>
                <a:off x="5657040" y="1691120"/>
                <a:ext cx="16200" cy="1634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C5C9AFB-F0C7-1EDF-55CA-FB014C45AFA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48940" y="1683180"/>
                  <a:ext cx="32738" cy="1796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2377606-3806-55BD-EF13-F4B1C6C04594}"/>
                    </a:ext>
                  </a:extLst>
                </p14:cNvPr>
                <p14:cNvContentPartPr/>
                <p14:nvPr/>
              </p14:nvContentPartPr>
              <p14:xfrm>
                <a:off x="5737680" y="1708400"/>
                <a:ext cx="82440" cy="144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2377606-3806-55BD-EF13-F4B1C6C045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29403" y="1700452"/>
                  <a:ext cx="98663" cy="160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9C6400F-EFE2-D5C7-DF79-E321A9577478}"/>
                    </a:ext>
                  </a:extLst>
                </p14:cNvPr>
                <p14:cNvContentPartPr/>
                <p14:nvPr/>
              </p14:nvContentPartPr>
              <p14:xfrm>
                <a:off x="5724360" y="1702280"/>
                <a:ext cx="138600" cy="3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9C6400F-EFE2-D5C7-DF79-E321A957747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16421" y="1694098"/>
                  <a:ext cx="154809" cy="196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642777-B783-5184-9023-7CBB38585B16}"/>
                    </a:ext>
                  </a:extLst>
                </p14:cNvPr>
                <p14:cNvContentPartPr/>
                <p14:nvPr/>
              </p14:nvContentPartPr>
              <p14:xfrm>
                <a:off x="5949000" y="1723520"/>
                <a:ext cx="7920" cy="113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642777-B783-5184-9023-7CBB38585B1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940750" y="1715583"/>
                  <a:ext cx="24090" cy="1299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F93D85-D37D-4087-CDE4-D3458FBA2DEC}"/>
                    </a:ext>
                  </a:extLst>
                </p14:cNvPr>
                <p14:cNvContentPartPr/>
                <p14:nvPr/>
              </p14:nvContentPartPr>
              <p14:xfrm>
                <a:off x="5899320" y="1773920"/>
                <a:ext cx="112320" cy="14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F93D85-D37D-4087-CDE4-D3458FBA2D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91368" y="1766065"/>
                  <a:ext cx="128555" cy="304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A875A2-6C3D-2EC4-3941-B4163109B08A}"/>
                    </a:ext>
                  </a:extLst>
                </p14:cNvPr>
                <p14:cNvContentPartPr/>
                <p14:nvPr/>
              </p14:nvContentPartPr>
              <p14:xfrm>
                <a:off x="6104520" y="1710920"/>
                <a:ext cx="106200" cy="1422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A875A2-6C3D-2EC4-3941-B4163109B08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096249" y="1702653"/>
                  <a:ext cx="122411" cy="1584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937C4B8-055C-8A9A-CE08-9DC5F0481E4E}"/>
                    </a:ext>
                  </a:extLst>
                </p14:cNvPr>
                <p14:cNvContentPartPr/>
                <p14:nvPr/>
              </p14:nvContentPartPr>
              <p14:xfrm>
                <a:off x="6242040" y="1755920"/>
                <a:ext cx="23400" cy="5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937C4B8-055C-8A9A-CE08-9DC5F0481E4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234130" y="1747856"/>
                  <a:ext cx="39549" cy="21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58602F-93B0-5017-8621-F27CBA35D4B2}"/>
                    </a:ext>
                  </a:extLst>
                </p14:cNvPr>
                <p14:cNvContentPartPr/>
                <p14:nvPr/>
              </p14:nvContentPartPr>
              <p14:xfrm>
                <a:off x="6324480" y="1691480"/>
                <a:ext cx="16200" cy="144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58602F-93B0-5017-8621-F27CBA35D4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16215" y="1683534"/>
                  <a:ext cx="32400" cy="160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6A3240-95E4-B172-901D-D14066D00FA1}"/>
                    </a:ext>
                  </a:extLst>
                </p14:cNvPr>
                <p14:cNvContentPartPr/>
                <p14:nvPr/>
              </p14:nvContentPartPr>
              <p14:xfrm>
                <a:off x="6426720" y="1722080"/>
                <a:ext cx="93960" cy="103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6A3240-95E4-B172-901D-D14066D00F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18780" y="1714130"/>
                  <a:ext cx="110171" cy="11991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05292E-E3D9-CBAC-D220-8991FB8A3C00}"/>
              </a:ext>
            </a:extLst>
          </p:cNvPr>
          <p:cNvGrpSpPr/>
          <p:nvPr/>
        </p:nvGrpSpPr>
        <p:grpSpPr>
          <a:xfrm>
            <a:off x="4556880" y="2763920"/>
            <a:ext cx="321480" cy="189720"/>
            <a:chOff x="4556880" y="2763920"/>
            <a:chExt cx="321480" cy="18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6A91E23-225F-3B4A-2266-54163A6693A6}"/>
                    </a:ext>
                  </a:extLst>
                </p14:cNvPr>
                <p14:cNvContentPartPr/>
                <p14:nvPr/>
              </p14:nvContentPartPr>
              <p14:xfrm>
                <a:off x="4556880" y="2763920"/>
                <a:ext cx="162720" cy="189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6A91E23-225F-3B4A-2266-54163A6693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47880" y="2754920"/>
                  <a:ext cx="1803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576F0B9-0A1B-7296-6CCE-10F3F0B3B6B9}"/>
                    </a:ext>
                  </a:extLst>
                </p14:cNvPr>
                <p14:cNvContentPartPr/>
                <p14:nvPr/>
              </p14:nvContentPartPr>
              <p14:xfrm>
                <a:off x="4752000" y="2765000"/>
                <a:ext cx="126360" cy="164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576F0B9-0A1B-7296-6CCE-10F3F0B3B6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43360" y="2756000"/>
                  <a:ext cx="14400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7238D0-A988-FC7D-5261-B37C903BFAFC}"/>
              </a:ext>
            </a:extLst>
          </p:cNvPr>
          <p:cNvGrpSpPr/>
          <p:nvPr/>
        </p:nvGrpSpPr>
        <p:grpSpPr>
          <a:xfrm>
            <a:off x="7255440" y="2731160"/>
            <a:ext cx="298800" cy="204840"/>
            <a:chOff x="7255440" y="2731160"/>
            <a:chExt cx="298800" cy="20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DC08DC1-115E-0C72-5BDB-F218F1848602}"/>
                    </a:ext>
                  </a:extLst>
                </p14:cNvPr>
                <p14:cNvContentPartPr/>
                <p14:nvPr/>
              </p14:nvContentPartPr>
              <p14:xfrm>
                <a:off x="7255440" y="2731160"/>
                <a:ext cx="111960" cy="204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DC08DC1-115E-0C72-5BDB-F218F184860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46800" y="2722160"/>
                  <a:ext cx="129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36B6A2B-3417-AEEE-D093-9EBDABFEFCE2}"/>
                    </a:ext>
                  </a:extLst>
                </p14:cNvPr>
                <p14:cNvContentPartPr/>
                <p14:nvPr/>
              </p14:nvContentPartPr>
              <p14:xfrm>
                <a:off x="7403760" y="2738720"/>
                <a:ext cx="150480" cy="189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36B6A2B-3417-AEEE-D093-9EBDABFEFC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95120" y="2730080"/>
                  <a:ext cx="16812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7754BC-0019-8895-3F81-B803AEE1D280}"/>
              </a:ext>
            </a:extLst>
          </p:cNvPr>
          <p:cNvGrpSpPr/>
          <p:nvPr/>
        </p:nvGrpSpPr>
        <p:grpSpPr>
          <a:xfrm>
            <a:off x="5728320" y="3888560"/>
            <a:ext cx="897840" cy="201960"/>
            <a:chOff x="5728320" y="3888560"/>
            <a:chExt cx="89784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B2B50A7-C118-B976-5417-9A106438F941}"/>
                    </a:ext>
                  </a:extLst>
                </p14:cNvPr>
                <p14:cNvContentPartPr/>
                <p14:nvPr/>
              </p14:nvContentPartPr>
              <p14:xfrm>
                <a:off x="5728320" y="3888560"/>
                <a:ext cx="28080" cy="167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B2B50A7-C118-B976-5417-9A106438F94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19320" y="3879920"/>
                  <a:ext cx="45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80172F7-29C7-F23C-8A41-2126A65436CD}"/>
                    </a:ext>
                  </a:extLst>
                </p14:cNvPr>
                <p14:cNvContentPartPr/>
                <p14:nvPr/>
              </p14:nvContentPartPr>
              <p14:xfrm>
                <a:off x="5804640" y="3919520"/>
                <a:ext cx="101880" cy="130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80172F7-29C7-F23C-8A41-2126A65436C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96000" y="3910880"/>
                  <a:ext cx="119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95EC1B-9DE1-8B2C-EC89-2FCD5A4DE48B}"/>
                    </a:ext>
                  </a:extLst>
                </p14:cNvPr>
                <p14:cNvContentPartPr/>
                <p14:nvPr/>
              </p14:nvContentPartPr>
              <p14:xfrm>
                <a:off x="5812560" y="3908000"/>
                <a:ext cx="126360" cy="57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95EC1B-9DE1-8B2C-EC89-2FCD5A4DE4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03920" y="3899360"/>
                  <a:ext cx="144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D9FD9F-4326-3221-185F-E71328662CCE}"/>
                    </a:ext>
                  </a:extLst>
                </p14:cNvPr>
                <p14:cNvContentPartPr/>
                <p14:nvPr/>
              </p14:nvContentPartPr>
              <p14:xfrm>
                <a:off x="6017760" y="3945080"/>
                <a:ext cx="17640" cy="105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D9FD9F-4326-3221-185F-E71328662CC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08760" y="3936440"/>
                  <a:ext cx="35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777398F-D571-24C0-A436-9FAABA414B03}"/>
                    </a:ext>
                  </a:extLst>
                </p14:cNvPr>
                <p14:cNvContentPartPr/>
                <p14:nvPr/>
              </p14:nvContentPartPr>
              <p14:xfrm>
                <a:off x="5975640" y="3981440"/>
                <a:ext cx="133920" cy="97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77398F-D571-24C0-A436-9FAABA414B0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66640" y="3972800"/>
                  <a:ext cx="151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F99C31-2CFA-B654-BEEA-259E02545F78}"/>
                    </a:ext>
                  </a:extLst>
                </p14:cNvPr>
                <p14:cNvContentPartPr/>
                <p14:nvPr/>
              </p14:nvContentPartPr>
              <p14:xfrm>
                <a:off x="6184800" y="3926000"/>
                <a:ext cx="113760" cy="1432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F99C31-2CFA-B654-BEEA-259E02545F7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175800" y="3917360"/>
                  <a:ext cx="131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24784CA-9978-3F4D-0C27-854EE87DC8A5}"/>
                    </a:ext>
                  </a:extLst>
                </p14:cNvPr>
                <p14:cNvContentPartPr/>
                <p14:nvPr/>
              </p14:nvContentPartPr>
              <p14:xfrm>
                <a:off x="6350760" y="3973880"/>
                <a:ext cx="7200" cy="17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24784CA-9978-3F4D-0C27-854EE87DC8A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42120" y="3964880"/>
                  <a:ext cx="24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179CB90-7F1E-E930-1643-ECB7603C389D}"/>
                    </a:ext>
                  </a:extLst>
                </p14:cNvPr>
                <p14:cNvContentPartPr/>
                <p14:nvPr/>
              </p14:nvContentPartPr>
              <p14:xfrm>
                <a:off x="6404040" y="3924200"/>
                <a:ext cx="23400" cy="140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179CB90-7F1E-E930-1643-ECB7603C38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95040" y="3915560"/>
                  <a:ext cx="41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F505A1A-7FC6-1A27-66FB-214B0762E38A}"/>
                    </a:ext>
                  </a:extLst>
                </p14:cNvPr>
                <p14:cNvContentPartPr/>
                <p14:nvPr/>
              </p14:nvContentPartPr>
              <p14:xfrm>
                <a:off x="6509880" y="3972800"/>
                <a:ext cx="116280" cy="117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F505A1A-7FC6-1A27-66FB-214B0762E3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00880" y="3963800"/>
                  <a:ext cx="133920" cy="135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8" name="Picture 2">
            <a:extLst>
              <a:ext uri="{FF2B5EF4-FFF2-40B4-BE49-F238E27FC236}">
                <a16:creationId xmlns:a16="http://schemas.microsoft.com/office/drawing/2014/main" id="{F410D880-0C2B-815F-F29C-DBD8D5C8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0" y="1115834"/>
            <a:ext cx="2421730" cy="234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19BC56D0-15D4-D273-7573-D44FE7F2F7D6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79" y="4244522"/>
            <a:ext cx="1468043" cy="613642"/>
          </a:xfrm>
          <a:prstGeom prst="rect">
            <a:avLst/>
          </a:prstGeom>
        </p:spPr>
      </p:pic>
      <p:pic>
        <p:nvPicPr>
          <p:cNvPr id="73" name="Picture 72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320D2A48-285F-C2D5-2982-4BB81B41A211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17" y="1035225"/>
            <a:ext cx="1468043" cy="613642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1D2F438-0AF8-4653-28F0-7DCC61EFE464}"/>
              </a:ext>
            </a:extLst>
          </p:cNvPr>
          <p:cNvSpPr txBox="1"/>
          <p:nvPr/>
        </p:nvSpPr>
        <p:spPr>
          <a:xfrm>
            <a:off x="6626160" y="4912603"/>
            <a:ext cx="28496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00" dirty="0"/>
              <a:t>Image Source: https://chlohemian.com/2017/02/11/greece-land-of-moussaka-and-typos/harry-potter-floo-powder-gif/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8FC101-7D5E-04A8-6591-0E9D2A3BE308}"/>
              </a:ext>
            </a:extLst>
          </p:cNvPr>
          <p:cNvSpPr txBox="1"/>
          <p:nvPr/>
        </p:nvSpPr>
        <p:spPr>
          <a:xfrm>
            <a:off x="688706" y="3622590"/>
            <a:ext cx="18439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 Source: </a:t>
            </a:r>
            <a:r>
              <a:rPr lang="en-US" sz="800" dirty="0">
                <a:hlinkClick r:id="rId108"/>
              </a:rPr>
              <a:t>https://harrypotter.fandom.com/wiki/Hogwarts_Castle</a:t>
            </a:r>
            <a:endParaRPr lang="en-IN" dirty="0"/>
          </a:p>
        </p:txBody>
      </p:sp>
      <p:sp>
        <p:nvSpPr>
          <p:cNvPr id="80" name="Titel 1">
            <a:extLst>
              <a:ext uri="{FF2B5EF4-FFF2-40B4-BE49-F238E27FC236}">
                <a16:creationId xmlns:a16="http://schemas.microsoft.com/office/drawing/2014/main" id="{A176B116-262D-2C48-537D-EAEA2079DC4B}"/>
              </a:ext>
            </a:extLst>
          </p:cNvPr>
          <p:cNvSpPr txBox="1">
            <a:spLocks/>
          </p:cNvSpPr>
          <p:nvPr/>
        </p:nvSpPr>
        <p:spPr>
          <a:xfrm>
            <a:off x="795216" y="133245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de-DE" dirty="0"/>
              <a:t>What is Braess‘s Paradox ?</a:t>
            </a:r>
            <a:br>
              <a:rPr lang="de-DE" dirty="0"/>
            </a:br>
            <a:r>
              <a:rPr lang="de-DE" sz="1600" dirty="0"/>
              <a:t>A Relatable Example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7116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F256-85E5-0FB2-2F92-A5A7AAB5D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19556"/>
            <a:ext cx="10728325" cy="90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</a:t>
            </a:r>
            <a:r>
              <a:rPr lang="en-US" dirty="0" err="1"/>
              <a:t>Braess’s</a:t>
            </a:r>
            <a:r>
              <a:rPr lang="en-US" dirty="0"/>
              <a:t> Paradox ?</a:t>
            </a:r>
            <a:br>
              <a:rPr lang="en-US" dirty="0"/>
            </a:br>
            <a:r>
              <a:rPr lang="en-US" sz="1600" dirty="0"/>
              <a:t>A real-world example</a:t>
            </a:r>
            <a:endParaRPr lang="en-IN" sz="1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5DD6933-AF7B-F8D6-06EF-33DDA9EC9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837" y="1311022"/>
            <a:ext cx="9657591" cy="425157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C679D-CAD3-438C-DBB2-2BAC58B6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E989A-9F54-B09A-2F06-5043B0D8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50F7E-2DD7-8D14-36D8-1E799955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DE1C5-3626-B8ED-4403-22147B67C243}"/>
              </a:ext>
            </a:extLst>
          </p:cNvPr>
          <p:cNvSpPr txBox="1"/>
          <p:nvPr/>
        </p:nvSpPr>
        <p:spPr>
          <a:xfrm>
            <a:off x="2686049" y="5642412"/>
            <a:ext cx="6093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/>
              <a:t>Image Source: https://eoimages.gsfc.nasa.gov/images/imagerecords/4000/4582/venice_iko_2001092_lrg.jpg</a:t>
            </a:r>
          </a:p>
        </p:txBody>
      </p:sp>
    </p:spTree>
    <p:extLst>
      <p:ext uri="{BB962C8B-B14F-4D97-AF65-F5344CB8AC3E}">
        <p14:creationId xmlns:p14="http://schemas.microsoft.com/office/powerpoint/2010/main" val="312486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quick refresher on Game Theory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players</a:t>
            </a:r>
            <a:r>
              <a:rPr lang="en-US" dirty="0"/>
              <a:t> are the </a:t>
            </a:r>
            <a:r>
              <a:rPr lang="en-US" i="1" dirty="0"/>
              <a:t>agents</a:t>
            </a:r>
            <a:r>
              <a:rPr lang="en-US" dirty="0"/>
              <a:t> that make decisions</a:t>
            </a:r>
          </a:p>
          <a:p>
            <a:r>
              <a:rPr lang="de-CH" i="1" dirty="0"/>
              <a:t>Actions </a:t>
            </a:r>
            <a:r>
              <a:rPr lang="de-CH" dirty="0"/>
              <a:t>are the finite or infinite set of decisions that the </a:t>
            </a:r>
            <a:r>
              <a:rPr lang="de-CH" i="1" dirty="0"/>
              <a:t>players </a:t>
            </a:r>
            <a:r>
              <a:rPr lang="de-CH" dirty="0"/>
              <a:t>can take</a:t>
            </a:r>
            <a:endParaRPr lang="de-CH" i="1" dirty="0"/>
          </a:p>
          <a:p>
            <a:r>
              <a:rPr lang="en-US" dirty="0"/>
              <a:t>The </a:t>
            </a:r>
            <a:r>
              <a:rPr lang="en-US" i="1" dirty="0"/>
              <a:t>objective</a:t>
            </a:r>
            <a:r>
              <a:rPr lang="en-US" dirty="0"/>
              <a:t> specifies the goal of each player.</a:t>
            </a:r>
            <a:r>
              <a:rPr lang="de-CH" dirty="0"/>
              <a:t> The objectives are often associated with </a:t>
            </a:r>
            <a:r>
              <a:rPr lang="de-CH" i="1" dirty="0"/>
              <a:t>costs </a:t>
            </a:r>
            <a:r>
              <a:rPr lang="de-CH" dirty="0"/>
              <a:t>that the agents incur due to their </a:t>
            </a:r>
            <a:r>
              <a:rPr lang="de-CH" i="1" dirty="0"/>
              <a:t>actions </a:t>
            </a:r>
            <a:r>
              <a:rPr lang="de-CH" dirty="0"/>
              <a:t>and the actions of other players</a:t>
            </a:r>
          </a:p>
          <a:p>
            <a:r>
              <a:rPr lang="de-CH" dirty="0"/>
              <a:t>A set of </a:t>
            </a:r>
            <a:r>
              <a:rPr lang="de-CH" i="1" dirty="0"/>
              <a:t>actions </a:t>
            </a:r>
            <a:r>
              <a:rPr lang="de-CH" dirty="0"/>
              <a:t>is called the </a:t>
            </a:r>
            <a:r>
              <a:rPr lang="de-CH" i="1" dirty="0"/>
              <a:t>Nash Equilibrium </a:t>
            </a:r>
            <a:r>
              <a:rPr lang="de-CH" dirty="0"/>
              <a:t>if no player can do better by unilaterally changing their </a:t>
            </a:r>
            <a:r>
              <a:rPr lang="de-CH" i="1" dirty="0"/>
              <a:t>action</a:t>
            </a:r>
            <a:endParaRPr lang="de-CH" dirty="0"/>
          </a:p>
          <a:p>
            <a:r>
              <a:rPr lang="de-CH" dirty="0"/>
              <a:t>The </a:t>
            </a:r>
            <a:r>
              <a:rPr lang="de-CH" i="1" dirty="0"/>
              <a:t>social cost </a:t>
            </a:r>
            <a:r>
              <a:rPr lang="de-CH" dirty="0"/>
              <a:t>is an indicator of the general well-being among all the </a:t>
            </a:r>
            <a:r>
              <a:rPr lang="de-CH" i="1" dirty="0"/>
              <a:t>agents</a:t>
            </a:r>
            <a:endParaRPr lang="de-CH" dirty="0"/>
          </a:p>
          <a:p>
            <a:r>
              <a:rPr lang="de-CH" dirty="0"/>
              <a:t>The </a:t>
            </a:r>
            <a:r>
              <a:rPr lang="de-CH" i="1" dirty="0"/>
              <a:t>Price of Anarchy </a:t>
            </a:r>
            <a:r>
              <a:rPr lang="de-CH" dirty="0"/>
              <a:t>is a measure of how worse the </a:t>
            </a:r>
            <a:r>
              <a:rPr lang="de-CH" i="1" dirty="0"/>
              <a:t>NE </a:t>
            </a:r>
            <a:r>
              <a:rPr lang="de-CH" dirty="0"/>
              <a:t>solution is when compared to all possible action sets available to the </a:t>
            </a:r>
            <a:r>
              <a:rPr lang="de-CH" i="1" dirty="0"/>
              <a:t>agents</a:t>
            </a:r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238B-19C1-43CC-B369-032B8A600BC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50D1E-3A1D-8B7B-2A60-EF5CE9AF6D95}"/>
              </a:ext>
            </a:extLst>
          </p:cNvPr>
          <p:cNvSpPr txBox="1"/>
          <p:nvPr/>
        </p:nvSpPr>
        <p:spPr>
          <a:xfrm>
            <a:off x="731836" y="5753662"/>
            <a:ext cx="107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Hespanha</a:t>
            </a:r>
            <a:r>
              <a:rPr lang="en-US" sz="1000" dirty="0"/>
              <a:t>, João P. </a:t>
            </a:r>
            <a:r>
              <a:rPr lang="en-US" sz="1000" i="1" dirty="0"/>
              <a:t>Noncooperative Game Theory: An Introduction for Engineers and Computer Scientists</a:t>
            </a:r>
            <a:r>
              <a:rPr lang="en-US" sz="1000" dirty="0"/>
              <a:t>. Princeton University Press, 2017. </a:t>
            </a:r>
            <a:r>
              <a:rPr lang="en-US" sz="1000" i="1" dirty="0"/>
              <a:t>JSTOR</a:t>
            </a:r>
            <a:r>
              <a:rPr lang="en-US" sz="1000" dirty="0"/>
              <a:t>, </a:t>
            </a:r>
            <a:r>
              <a:rPr lang="en-US" sz="1000" dirty="0">
                <a:hlinkClick r:id="rId2"/>
              </a:rPr>
              <a:t>https://doi.org/10.2307/j.ctt1vwmgbh. Accessed 10 Dec. 2022</a:t>
            </a:r>
            <a:r>
              <a:rPr lang="en-US" sz="1000" dirty="0"/>
              <a:t>.</a:t>
            </a:r>
          </a:p>
          <a:p>
            <a:r>
              <a:rPr lang="en-US" sz="1000" dirty="0" err="1"/>
              <a:t>Saverio</a:t>
            </a:r>
            <a:r>
              <a:rPr lang="en-US" sz="1000" dirty="0"/>
              <a:t> </a:t>
            </a:r>
            <a:r>
              <a:rPr lang="en-US" sz="1000" dirty="0" err="1"/>
              <a:t>Bolognani</a:t>
            </a:r>
            <a:r>
              <a:rPr lang="en-US" sz="1000" dirty="0"/>
              <a:t>, Lecture Slides of Game Theory and Control , ETH Zurich FS22</a:t>
            </a:r>
          </a:p>
          <a:p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71027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3558-5447-DF4F-C4CE-C757D994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A quick refresher on Game Theory</a:t>
            </a:r>
            <a:br>
              <a:rPr lang="de-DE" dirty="0"/>
            </a:br>
            <a:r>
              <a:rPr lang="de-DE" sz="1800" dirty="0"/>
              <a:t>Braess‘s Paradox in Numbers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EBA114-EFF8-512A-9A2A-38941F152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342890"/>
              </p:ext>
            </p:extLst>
          </p:nvPr>
        </p:nvGraphicFramePr>
        <p:xfrm>
          <a:off x="830179" y="1056371"/>
          <a:ext cx="10130589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863">
                  <a:extLst>
                    <a:ext uri="{9D8B030D-6E8A-4147-A177-3AD203B41FA5}">
                      <a16:colId xmlns:a16="http://schemas.microsoft.com/office/drawing/2014/main" val="1108364891"/>
                    </a:ext>
                  </a:extLst>
                </a:gridCol>
                <a:gridCol w="3362320">
                  <a:extLst>
                    <a:ext uri="{9D8B030D-6E8A-4147-A177-3AD203B41FA5}">
                      <a16:colId xmlns:a16="http://schemas.microsoft.com/office/drawing/2014/main" val="3934943351"/>
                    </a:ext>
                  </a:extLst>
                </a:gridCol>
                <a:gridCol w="3391406">
                  <a:extLst>
                    <a:ext uri="{9D8B030D-6E8A-4147-A177-3AD203B41FA5}">
                      <a16:colId xmlns:a16="http://schemas.microsoft.com/office/drawing/2014/main" val="1672388111"/>
                    </a:ext>
                  </a:extLst>
                </a:gridCol>
              </a:tblGrid>
              <a:tr h="89440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CAB to HG with </a:t>
                      </a:r>
                      <a:r>
                        <a:rPr lang="en-US" dirty="0" err="1"/>
                        <a:t>Floo</a:t>
                      </a:r>
                      <a:r>
                        <a:rPr lang="en-US" dirty="0"/>
                        <a:t> Powder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CAB to HG without </a:t>
                      </a:r>
                      <a:r>
                        <a:rPr lang="en-US" dirty="0" err="1"/>
                        <a:t>Floo</a:t>
                      </a:r>
                      <a:r>
                        <a:rPr lang="en-US" dirty="0"/>
                        <a:t> Powder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339307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Players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players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 players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5632"/>
                  </a:ext>
                </a:extLst>
              </a:tr>
              <a:tr h="894404">
                <a:tc>
                  <a:txBody>
                    <a:bodyPr/>
                    <a:lstStyle/>
                    <a:p>
                      <a:r>
                        <a:rPr lang="en-US" dirty="0"/>
                        <a:t>Actions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{CAB-ML-HG,CAB-LFW HG,CAB-ML-LFW-HG,</a:t>
                      </a:r>
                    </a:p>
                    <a:p>
                      <a:r>
                        <a:rPr lang="en-US" dirty="0"/>
                        <a:t>CAB-LFW-ML-HG}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{CAB-ML-HG,CAB-LFW-HG}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14853"/>
                  </a:ext>
                </a:extLst>
              </a:tr>
              <a:tr h="626083">
                <a:tc>
                  <a:txBody>
                    <a:bodyPr/>
                    <a:lstStyle/>
                    <a:p>
                      <a:r>
                        <a:rPr lang="en-US" dirty="0"/>
                        <a:t>Costs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{55+0.1n,55+0.1n,30+0.1n+0.1n,80}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{55+0.1n,55+0.1n}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25848"/>
                  </a:ext>
                </a:extLst>
              </a:tr>
              <a:tr h="1162726">
                <a:tc>
                  <a:txBody>
                    <a:bodyPr/>
                    <a:lstStyle/>
                    <a:p>
                      <a:r>
                        <a:rPr lang="en-US" dirty="0"/>
                        <a:t>Nash Equilibrium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agents choose CAB-ML-LFW-HG with a cost of 70 per agent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agents choose CAB-ML-HG while another 100 choose CAB-LFW-HG with a cost of 65 per agent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6140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Social Cost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005033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Price of Anarchy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108.7%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4093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7E82-9D66-FAA9-D353-0D2491B1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5B97-6E94-8F43-9A87-12514F5E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455A2-790B-A853-E50F-138271DA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528B54-D673-BC06-A0FE-8E4894E13F61}"/>
              </a:ext>
            </a:extLst>
          </p:cNvPr>
          <p:cNvSpPr txBox="1"/>
          <p:nvPr/>
        </p:nvSpPr>
        <p:spPr>
          <a:xfrm>
            <a:off x="2490538" y="5811253"/>
            <a:ext cx="541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FLOO POWDER MADE THE TRAFFIC WORSE?!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321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73558-5447-DF4F-C4CE-C757D994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A quick refresher on Game Theory</a:t>
            </a:r>
            <a:br>
              <a:rPr lang="de-DE" dirty="0"/>
            </a:br>
            <a:r>
              <a:rPr lang="de-DE" sz="1800" dirty="0"/>
              <a:t>Braess‘s Paradox in Numbers</a:t>
            </a:r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4EBA114-EFF8-512A-9A2A-38941F152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410098"/>
              </p:ext>
            </p:extLst>
          </p:nvPr>
        </p:nvGraphicFramePr>
        <p:xfrm>
          <a:off x="830179" y="1056371"/>
          <a:ext cx="10130589" cy="4674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6863">
                  <a:extLst>
                    <a:ext uri="{9D8B030D-6E8A-4147-A177-3AD203B41FA5}">
                      <a16:colId xmlns:a16="http://schemas.microsoft.com/office/drawing/2014/main" val="1108364891"/>
                    </a:ext>
                  </a:extLst>
                </a:gridCol>
                <a:gridCol w="3362320">
                  <a:extLst>
                    <a:ext uri="{9D8B030D-6E8A-4147-A177-3AD203B41FA5}">
                      <a16:colId xmlns:a16="http://schemas.microsoft.com/office/drawing/2014/main" val="3934943351"/>
                    </a:ext>
                  </a:extLst>
                </a:gridCol>
                <a:gridCol w="3391406">
                  <a:extLst>
                    <a:ext uri="{9D8B030D-6E8A-4147-A177-3AD203B41FA5}">
                      <a16:colId xmlns:a16="http://schemas.microsoft.com/office/drawing/2014/main" val="1672388111"/>
                    </a:ext>
                  </a:extLst>
                </a:gridCol>
              </a:tblGrid>
              <a:tr h="89440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Venice !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0339307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Players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5632"/>
                  </a:ext>
                </a:extLst>
              </a:tr>
              <a:tr h="894404">
                <a:tc>
                  <a:txBody>
                    <a:bodyPr/>
                    <a:lstStyle/>
                    <a:p>
                      <a:r>
                        <a:rPr lang="en-US" dirty="0"/>
                        <a:t>Actions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14853"/>
                  </a:ext>
                </a:extLst>
              </a:tr>
              <a:tr h="626083">
                <a:tc>
                  <a:txBody>
                    <a:bodyPr/>
                    <a:lstStyle/>
                    <a:p>
                      <a:r>
                        <a:rPr lang="en-US" dirty="0"/>
                        <a:t>Costs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25848"/>
                  </a:ext>
                </a:extLst>
              </a:tr>
              <a:tr h="1162726">
                <a:tc>
                  <a:txBody>
                    <a:bodyPr/>
                    <a:lstStyle/>
                    <a:p>
                      <a:r>
                        <a:rPr lang="en-US" dirty="0"/>
                        <a:t>Nash Equilibrium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86140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Social Cost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005033"/>
                  </a:ext>
                </a:extLst>
              </a:tr>
              <a:tr h="357761">
                <a:tc>
                  <a:txBody>
                    <a:bodyPr/>
                    <a:lstStyle/>
                    <a:p>
                      <a:r>
                        <a:rPr lang="en-US" dirty="0"/>
                        <a:t>Price of Anarchy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4093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E7E82-9D66-FAA9-D353-0D2491B1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95B97-6E94-8F43-9A87-12514F5E8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455A2-790B-A853-E50F-138271DA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9528B54-D673-BC06-A0FE-8E4894E13F61}"/>
              </a:ext>
            </a:extLst>
          </p:cNvPr>
          <p:cNvSpPr txBox="1"/>
          <p:nvPr/>
        </p:nvSpPr>
        <p:spPr>
          <a:xfrm>
            <a:off x="2490538" y="5811253"/>
            <a:ext cx="541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BRIDGE MADE THE TRAFFIC WORSE?!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564574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C7DC3-2470-4708-A950-F7F2B6DA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Game 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039987-0BC5-4753-9A7E-3FA3EECBC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Use </a:t>
            </a:r>
            <a:r>
              <a:rPr lang="de-CH" dirty="0">
                <a:hlinkClick r:id="rId2"/>
              </a:rPr>
              <a:t>https://csacademy.com/app/graph_editor/</a:t>
            </a:r>
            <a:r>
              <a:rPr lang="de-CH" dirty="0"/>
              <a:t> to draw a graph and explain the parameters of our graph</a:t>
            </a:r>
          </a:p>
          <a:p>
            <a:r>
              <a:rPr lang="de-CH" dirty="0"/>
              <a:t>Important to add multi-stage game 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8A05-642E-4E24-A223-06FE3FC4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5C9AAA-EE1E-4108-BF00-BDB560A7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E238B-19C1-43CC-B369-032B8A600BC8}" type="datetime1">
              <a:rPr lang="de-CH" noProof="0" smtClean="0"/>
              <a:t>10.12.2022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26B961-5611-4E48-81E9-C811AD8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0044745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raesentation" id="{4B926070-AF32-7F40-B7F4-387B612D789A}" vid="{D694835D-6A8F-E347-A983-608C17A72CEC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eth_pp_praesentation_ohne_klassifizierung</Template>
  <TotalTime>191</TotalTime>
  <Words>785</Words>
  <Application>Microsoft Office PowerPoint</Application>
  <PresentationFormat>Widescreen</PresentationFormat>
  <Paragraphs>129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Symbol</vt:lpstr>
      <vt:lpstr>ETH Zürich</vt:lpstr>
      <vt:lpstr>Overcoming Braess‘s Paradox: A Learning/Model Based Approach  </vt:lpstr>
      <vt:lpstr>Agenda</vt:lpstr>
      <vt:lpstr>What is Braess‘s Paradox ? A Relatable Example</vt:lpstr>
      <vt:lpstr>PowerPoint Presentation</vt:lpstr>
      <vt:lpstr>What is Braess’s Paradox ? A real-world example</vt:lpstr>
      <vt:lpstr>A quick refresher on Game Theory</vt:lpstr>
      <vt:lpstr>A quick refresher on Game Theory Braess‘s Paradox in Numbers</vt:lpstr>
      <vt:lpstr>A quick refresher on Game Theory Braess‘s Paradox in Numbers</vt:lpstr>
      <vt:lpstr>The Game </vt:lpstr>
      <vt:lpstr>The Centralized Scheduler</vt:lpstr>
      <vt:lpstr>The Centralized Scheduler</vt:lpstr>
      <vt:lpstr>How to get rid of the Central Scheduler ?</vt:lpstr>
      <vt:lpstr>How to get rid of the Central Scheduler ?</vt:lpstr>
      <vt:lpstr>Can the agents be made more intelligent ? </vt:lpstr>
      <vt:lpstr>Conclusion and Outlook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Overcoming Braess‘s Paradox: A Learning/Model Based Approach  </dc:title>
  <dc:creator>Varadan  Vishnu</dc:creator>
  <cp:lastModifiedBy>Varadan  Vishnu</cp:lastModifiedBy>
  <cp:revision>1</cp:revision>
  <dcterms:created xsi:type="dcterms:W3CDTF">2022-12-10T15:32:28Z</dcterms:created>
  <dcterms:modified xsi:type="dcterms:W3CDTF">2022-12-10T18:43:32Z</dcterms:modified>
</cp:coreProperties>
</file>